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0C3433-F8FB-4D31-801A-07D45688193A}" type="doc">
      <dgm:prSet loTypeId="urn:microsoft.com/office/officeart/2005/8/layout/list1" loCatId="list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it-IT"/>
        </a:p>
      </dgm:t>
    </dgm:pt>
    <dgm:pt modelId="{55AA0912-FCFA-4E6C-9DA6-5F12DF57C9F0}">
      <dgm:prSet phldrT="[Testo]"/>
      <dgm:spPr/>
      <dgm:t>
        <a:bodyPr/>
        <a:lstStyle/>
        <a:p>
          <a:r>
            <a:rPr lang="it-IT" dirty="0"/>
            <a:t>PRIMO COLLABORATORE DEL DIRIGENTE SCOLASTICO</a:t>
          </a:r>
        </a:p>
      </dgm:t>
    </dgm:pt>
    <dgm:pt modelId="{A3B92D6C-7E09-4495-A520-A4F560E66AE8}" type="parTrans" cxnId="{D68F3F56-8110-4FBF-BE4B-4659CC51C996}">
      <dgm:prSet/>
      <dgm:spPr/>
      <dgm:t>
        <a:bodyPr/>
        <a:lstStyle/>
        <a:p>
          <a:endParaRPr lang="it-IT"/>
        </a:p>
      </dgm:t>
    </dgm:pt>
    <dgm:pt modelId="{C039AADA-7846-487A-A3EA-E60DCB31AA5B}" type="sibTrans" cxnId="{D68F3F56-8110-4FBF-BE4B-4659CC51C996}">
      <dgm:prSet/>
      <dgm:spPr/>
      <dgm:t>
        <a:bodyPr/>
        <a:lstStyle/>
        <a:p>
          <a:endParaRPr lang="it-IT"/>
        </a:p>
      </dgm:t>
    </dgm:pt>
    <dgm:pt modelId="{058AD48F-99BC-4358-BE55-5ACF38DEBBB6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dirty="0"/>
            <a:t>NUCLEO INTERNO VALUTAZIONE</a:t>
          </a:r>
        </a:p>
      </dgm:t>
    </dgm:pt>
    <dgm:pt modelId="{6978D956-93F4-49DB-836B-7756D8627486}" type="parTrans" cxnId="{F03B0D3C-8AD3-4CE9-A97C-E0D4C27A6AC6}">
      <dgm:prSet/>
      <dgm:spPr/>
      <dgm:t>
        <a:bodyPr/>
        <a:lstStyle/>
        <a:p>
          <a:endParaRPr lang="it-IT"/>
        </a:p>
      </dgm:t>
    </dgm:pt>
    <dgm:pt modelId="{A09A9E65-7116-4C97-8BA5-A75AE19F5350}" type="sibTrans" cxnId="{F03B0D3C-8AD3-4CE9-A97C-E0D4C27A6AC6}">
      <dgm:prSet/>
      <dgm:spPr/>
      <dgm:t>
        <a:bodyPr/>
        <a:lstStyle/>
        <a:p>
          <a:endParaRPr lang="it-IT"/>
        </a:p>
      </dgm:t>
    </dgm:pt>
    <dgm:pt modelId="{603D357D-F4C8-4E04-8C1B-C99B286461AC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dirty="0"/>
            <a:t>COORDINATORE PER L’INCLUSIONE SCUOLA SECONDARIA - IQ</a:t>
          </a:r>
        </a:p>
      </dgm:t>
    </dgm:pt>
    <dgm:pt modelId="{FC41DC25-ED15-41CD-A42B-D91DFCC97379}" type="parTrans" cxnId="{90F5D992-65B9-4870-A536-595A1CCC043F}">
      <dgm:prSet/>
      <dgm:spPr/>
      <dgm:t>
        <a:bodyPr/>
        <a:lstStyle/>
        <a:p>
          <a:endParaRPr lang="it-IT"/>
        </a:p>
      </dgm:t>
    </dgm:pt>
    <dgm:pt modelId="{B4D29025-ECAA-48B6-9BF5-5899135AEA98}" type="sibTrans" cxnId="{90F5D992-65B9-4870-A536-595A1CCC043F}">
      <dgm:prSet/>
      <dgm:spPr/>
      <dgm:t>
        <a:bodyPr/>
        <a:lstStyle/>
        <a:p>
          <a:endParaRPr lang="it-IT"/>
        </a:p>
      </dgm:t>
    </dgm:pt>
    <dgm:pt modelId="{568CEFDA-8157-45FB-A869-7BECA39DCF16}">
      <dgm:prSet/>
      <dgm:spPr/>
      <dgm:t>
        <a:bodyPr/>
        <a:lstStyle/>
        <a:p>
          <a:r>
            <a:rPr lang="it-IT" dirty="0"/>
            <a:t>COMMISSIONE ORARIO</a:t>
          </a:r>
        </a:p>
      </dgm:t>
    </dgm:pt>
    <dgm:pt modelId="{D80AC180-78E2-4D54-8585-8448E0634109}" type="parTrans" cxnId="{97ECBB3B-2D35-4C76-BA1D-A37E66F73475}">
      <dgm:prSet/>
      <dgm:spPr/>
      <dgm:t>
        <a:bodyPr/>
        <a:lstStyle/>
        <a:p>
          <a:endParaRPr lang="it-IT"/>
        </a:p>
      </dgm:t>
    </dgm:pt>
    <dgm:pt modelId="{ED456ADF-0888-47BB-ABDD-F399CCCEDE34}" type="sibTrans" cxnId="{97ECBB3B-2D35-4C76-BA1D-A37E66F73475}">
      <dgm:prSet/>
      <dgm:spPr/>
      <dgm:t>
        <a:bodyPr/>
        <a:lstStyle/>
        <a:p>
          <a:endParaRPr lang="it-IT"/>
        </a:p>
      </dgm:t>
    </dgm:pt>
    <dgm:pt modelId="{B59FF05A-8601-4693-8766-98A33F9F5412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t-IT" dirty="0"/>
            <a:t>DOCENTE DI MATEMATICA E SCIENZE (cattedra senza distacco)</a:t>
          </a:r>
        </a:p>
      </dgm:t>
    </dgm:pt>
    <dgm:pt modelId="{33C27C4D-AD65-4559-8BCE-76BDFDFAB949}" type="parTrans" cxnId="{0D6AECC3-D11C-491B-BA88-BB2156002D4B}">
      <dgm:prSet/>
      <dgm:spPr/>
      <dgm:t>
        <a:bodyPr/>
        <a:lstStyle/>
        <a:p>
          <a:endParaRPr lang="it-IT"/>
        </a:p>
      </dgm:t>
    </dgm:pt>
    <dgm:pt modelId="{FBB96F1A-7776-4018-89D3-1B95BE137F72}" type="sibTrans" cxnId="{0D6AECC3-D11C-491B-BA88-BB2156002D4B}">
      <dgm:prSet/>
      <dgm:spPr/>
      <dgm:t>
        <a:bodyPr/>
        <a:lstStyle/>
        <a:p>
          <a:endParaRPr lang="it-IT"/>
        </a:p>
      </dgm:t>
    </dgm:pt>
    <dgm:pt modelId="{85D362F0-F508-45BC-A439-717715EA7C28}">
      <dgm:prSet phldrT="[Testo]"/>
      <dgm:spPr/>
      <dgm:t>
        <a:bodyPr/>
        <a:lstStyle/>
        <a:p>
          <a:r>
            <a:rPr lang="it-IT" dirty="0"/>
            <a:t>COORDINATORE DEL PLESSO KELLER</a:t>
          </a:r>
        </a:p>
      </dgm:t>
    </dgm:pt>
    <dgm:pt modelId="{0D02A6D0-53E9-4B5A-A95F-FCD5D5522A97}" type="sibTrans" cxnId="{5F4F9FAD-09EF-40D8-96E4-655635A84539}">
      <dgm:prSet/>
      <dgm:spPr/>
      <dgm:t>
        <a:bodyPr/>
        <a:lstStyle/>
        <a:p>
          <a:endParaRPr lang="it-IT"/>
        </a:p>
      </dgm:t>
    </dgm:pt>
    <dgm:pt modelId="{09102CC9-CC88-4F5E-BE56-330ED5A22909}" type="parTrans" cxnId="{5F4F9FAD-09EF-40D8-96E4-655635A84539}">
      <dgm:prSet/>
      <dgm:spPr/>
      <dgm:t>
        <a:bodyPr/>
        <a:lstStyle/>
        <a:p>
          <a:endParaRPr lang="it-IT"/>
        </a:p>
      </dgm:t>
    </dgm:pt>
    <dgm:pt modelId="{574D27F6-54B3-4FE1-8DA2-3CCDE713BAFD}" type="pres">
      <dgm:prSet presAssocID="{D60C3433-F8FB-4D31-801A-07D4568819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1BA78AC-B529-4E4F-A676-78731938082D}" type="pres">
      <dgm:prSet presAssocID="{55AA0912-FCFA-4E6C-9DA6-5F12DF57C9F0}" presName="parentLin" presStyleCnt="0"/>
      <dgm:spPr/>
    </dgm:pt>
    <dgm:pt modelId="{03443D7B-CC6F-48FD-A7EA-3B85FADEEFA7}" type="pres">
      <dgm:prSet presAssocID="{55AA0912-FCFA-4E6C-9DA6-5F12DF57C9F0}" presName="parentLeftMargin" presStyleLbl="node1" presStyleIdx="0" presStyleCnt="6"/>
      <dgm:spPr/>
      <dgm:t>
        <a:bodyPr/>
        <a:lstStyle/>
        <a:p>
          <a:endParaRPr lang="it-IT"/>
        </a:p>
      </dgm:t>
    </dgm:pt>
    <dgm:pt modelId="{E3045A8F-42D7-41AF-AEF4-6D3DBA134802}" type="pres">
      <dgm:prSet presAssocID="{55AA0912-FCFA-4E6C-9DA6-5F12DF57C9F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430020-3FD3-48A6-AF1D-7F2E5E48B4AA}" type="pres">
      <dgm:prSet presAssocID="{55AA0912-FCFA-4E6C-9DA6-5F12DF57C9F0}" presName="negativeSpace" presStyleCnt="0"/>
      <dgm:spPr/>
    </dgm:pt>
    <dgm:pt modelId="{E289F55C-F099-42DF-8CE0-7B88FB36E541}" type="pres">
      <dgm:prSet presAssocID="{55AA0912-FCFA-4E6C-9DA6-5F12DF57C9F0}" presName="childText" presStyleLbl="conFgAcc1" presStyleIdx="0" presStyleCnt="6">
        <dgm:presLayoutVars>
          <dgm:bulletEnabled val="1"/>
        </dgm:presLayoutVars>
      </dgm:prSet>
      <dgm:spPr/>
    </dgm:pt>
    <dgm:pt modelId="{B1BA31E4-DFA9-4797-85BD-7FAD63CD21A0}" type="pres">
      <dgm:prSet presAssocID="{C039AADA-7846-487A-A3EA-E60DCB31AA5B}" presName="spaceBetweenRectangles" presStyleCnt="0"/>
      <dgm:spPr/>
    </dgm:pt>
    <dgm:pt modelId="{5C1F4F99-91D9-4731-BD35-0C85497C841B}" type="pres">
      <dgm:prSet presAssocID="{85D362F0-F508-45BC-A439-717715EA7C28}" presName="parentLin" presStyleCnt="0"/>
      <dgm:spPr/>
    </dgm:pt>
    <dgm:pt modelId="{2C7BA163-C0E2-4FD9-BB0B-1A111346C5A0}" type="pres">
      <dgm:prSet presAssocID="{85D362F0-F508-45BC-A439-717715EA7C28}" presName="parentLeftMargin" presStyleLbl="node1" presStyleIdx="0" presStyleCnt="6"/>
      <dgm:spPr/>
      <dgm:t>
        <a:bodyPr/>
        <a:lstStyle/>
        <a:p>
          <a:endParaRPr lang="it-IT"/>
        </a:p>
      </dgm:t>
    </dgm:pt>
    <dgm:pt modelId="{0FA3BD04-660F-4313-8B10-F76867DF29F0}" type="pres">
      <dgm:prSet presAssocID="{85D362F0-F508-45BC-A439-717715EA7C2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6643DD-6A52-4D81-953A-F812CE99C4B4}" type="pres">
      <dgm:prSet presAssocID="{85D362F0-F508-45BC-A439-717715EA7C28}" presName="negativeSpace" presStyleCnt="0"/>
      <dgm:spPr/>
    </dgm:pt>
    <dgm:pt modelId="{F2C55725-DE1F-41CC-90C2-6542B87FAE64}" type="pres">
      <dgm:prSet presAssocID="{85D362F0-F508-45BC-A439-717715EA7C28}" presName="childText" presStyleLbl="conFgAcc1" presStyleIdx="1" presStyleCnt="6">
        <dgm:presLayoutVars>
          <dgm:bulletEnabled val="1"/>
        </dgm:presLayoutVars>
      </dgm:prSet>
      <dgm:spPr/>
    </dgm:pt>
    <dgm:pt modelId="{5270C731-5F74-4C6C-94A0-B40BAEE95332}" type="pres">
      <dgm:prSet presAssocID="{0D02A6D0-53E9-4B5A-A95F-FCD5D5522A97}" presName="spaceBetweenRectangles" presStyleCnt="0"/>
      <dgm:spPr/>
    </dgm:pt>
    <dgm:pt modelId="{8F1C8930-0EF7-4C14-AE45-F33306D4F763}" type="pres">
      <dgm:prSet presAssocID="{058AD48F-99BC-4358-BE55-5ACF38DEBBB6}" presName="parentLin" presStyleCnt="0"/>
      <dgm:spPr/>
    </dgm:pt>
    <dgm:pt modelId="{E555A52E-DA4E-40BC-AF3C-20D505D735B6}" type="pres">
      <dgm:prSet presAssocID="{058AD48F-99BC-4358-BE55-5ACF38DEBBB6}" presName="parentLeftMargin" presStyleLbl="node1" presStyleIdx="1" presStyleCnt="6"/>
      <dgm:spPr/>
      <dgm:t>
        <a:bodyPr/>
        <a:lstStyle/>
        <a:p>
          <a:endParaRPr lang="it-IT"/>
        </a:p>
      </dgm:t>
    </dgm:pt>
    <dgm:pt modelId="{FC68F268-B959-4CA9-B5EE-FFF9106403A5}" type="pres">
      <dgm:prSet presAssocID="{058AD48F-99BC-4358-BE55-5ACF38DEBBB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F32EB8C-8144-4FCA-9B86-D82D5114BD18}" type="pres">
      <dgm:prSet presAssocID="{058AD48F-99BC-4358-BE55-5ACF38DEBBB6}" presName="negativeSpace" presStyleCnt="0"/>
      <dgm:spPr/>
    </dgm:pt>
    <dgm:pt modelId="{CA8870C8-0B23-4F41-9CAA-A2C19959388F}" type="pres">
      <dgm:prSet presAssocID="{058AD48F-99BC-4358-BE55-5ACF38DEBBB6}" presName="childText" presStyleLbl="conFgAcc1" presStyleIdx="2" presStyleCnt="6">
        <dgm:presLayoutVars>
          <dgm:bulletEnabled val="1"/>
        </dgm:presLayoutVars>
      </dgm:prSet>
      <dgm:spPr/>
    </dgm:pt>
    <dgm:pt modelId="{7B35D092-1609-41B1-A75D-153288FEAA2E}" type="pres">
      <dgm:prSet presAssocID="{A09A9E65-7116-4C97-8BA5-A75AE19F5350}" presName="spaceBetweenRectangles" presStyleCnt="0"/>
      <dgm:spPr/>
    </dgm:pt>
    <dgm:pt modelId="{690E33B6-F128-4DB4-A429-179831B54F39}" type="pres">
      <dgm:prSet presAssocID="{603D357D-F4C8-4E04-8C1B-C99B286461AC}" presName="parentLin" presStyleCnt="0"/>
      <dgm:spPr/>
    </dgm:pt>
    <dgm:pt modelId="{FA87A268-87E8-4DDA-BEC4-DD2808076143}" type="pres">
      <dgm:prSet presAssocID="{603D357D-F4C8-4E04-8C1B-C99B286461AC}" presName="parentLeftMargin" presStyleLbl="node1" presStyleIdx="2" presStyleCnt="6"/>
      <dgm:spPr/>
      <dgm:t>
        <a:bodyPr/>
        <a:lstStyle/>
        <a:p>
          <a:endParaRPr lang="it-IT"/>
        </a:p>
      </dgm:t>
    </dgm:pt>
    <dgm:pt modelId="{60F355C5-C796-48EA-992F-006BC551A1EE}" type="pres">
      <dgm:prSet presAssocID="{603D357D-F4C8-4E04-8C1B-C99B286461A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3E2FC5-AD8E-457B-AD1A-1CE758BE27E2}" type="pres">
      <dgm:prSet presAssocID="{603D357D-F4C8-4E04-8C1B-C99B286461AC}" presName="negativeSpace" presStyleCnt="0"/>
      <dgm:spPr/>
    </dgm:pt>
    <dgm:pt modelId="{50CF7A05-321B-4B85-980D-C1479DBEBC2D}" type="pres">
      <dgm:prSet presAssocID="{603D357D-F4C8-4E04-8C1B-C99B286461AC}" presName="childText" presStyleLbl="conFgAcc1" presStyleIdx="3" presStyleCnt="6">
        <dgm:presLayoutVars>
          <dgm:bulletEnabled val="1"/>
        </dgm:presLayoutVars>
      </dgm:prSet>
      <dgm:spPr/>
    </dgm:pt>
    <dgm:pt modelId="{0F005361-9B11-4F34-9BC3-1133C0C8F37C}" type="pres">
      <dgm:prSet presAssocID="{B4D29025-ECAA-48B6-9BF5-5899135AEA98}" presName="spaceBetweenRectangles" presStyleCnt="0"/>
      <dgm:spPr/>
    </dgm:pt>
    <dgm:pt modelId="{601A5776-13B9-4D49-9F6F-FE3CCC36F914}" type="pres">
      <dgm:prSet presAssocID="{568CEFDA-8157-45FB-A869-7BECA39DCF16}" presName="parentLin" presStyleCnt="0"/>
      <dgm:spPr/>
    </dgm:pt>
    <dgm:pt modelId="{19B4FC53-A3DF-45D4-9CDA-01897A7EB741}" type="pres">
      <dgm:prSet presAssocID="{568CEFDA-8157-45FB-A869-7BECA39DCF16}" presName="parentLeftMargin" presStyleLbl="node1" presStyleIdx="3" presStyleCnt="6"/>
      <dgm:spPr/>
      <dgm:t>
        <a:bodyPr/>
        <a:lstStyle/>
        <a:p>
          <a:endParaRPr lang="it-IT"/>
        </a:p>
      </dgm:t>
    </dgm:pt>
    <dgm:pt modelId="{C99BD32C-FC66-47FE-A9C1-1670E7ADEB37}" type="pres">
      <dgm:prSet presAssocID="{568CEFDA-8157-45FB-A869-7BECA39DCF1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02A2731-4275-4B32-99FC-36864635A39B}" type="pres">
      <dgm:prSet presAssocID="{568CEFDA-8157-45FB-A869-7BECA39DCF16}" presName="negativeSpace" presStyleCnt="0"/>
      <dgm:spPr/>
    </dgm:pt>
    <dgm:pt modelId="{FC950F47-DCCA-4698-9683-F9B1CB34A664}" type="pres">
      <dgm:prSet presAssocID="{568CEFDA-8157-45FB-A869-7BECA39DCF16}" presName="childText" presStyleLbl="conFgAcc1" presStyleIdx="4" presStyleCnt="6">
        <dgm:presLayoutVars>
          <dgm:bulletEnabled val="1"/>
        </dgm:presLayoutVars>
      </dgm:prSet>
      <dgm:spPr/>
    </dgm:pt>
    <dgm:pt modelId="{6724E712-6543-4404-A1D4-6FEC45C5CBAC}" type="pres">
      <dgm:prSet presAssocID="{ED456ADF-0888-47BB-ABDD-F399CCCEDE34}" presName="spaceBetweenRectangles" presStyleCnt="0"/>
      <dgm:spPr/>
    </dgm:pt>
    <dgm:pt modelId="{AD833D8B-93A1-4F2E-A120-2398116C7841}" type="pres">
      <dgm:prSet presAssocID="{B59FF05A-8601-4693-8766-98A33F9F5412}" presName="parentLin" presStyleCnt="0"/>
      <dgm:spPr/>
    </dgm:pt>
    <dgm:pt modelId="{84CD25F8-1FDB-4B8E-A702-285F9304F020}" type="pres">
      <dgm:prSet presAssocID="{B59FF05A-8601-4693-8766-98A33F9F5412}" presName="parentLeftMargin" presStyleLbl="node1" presStyleIdx="4" presStyleCnt="6"/>
      <dgm:spPr/>
      <dgm:t>
        <a:bodyPr/>
        <a:lstStyle/>
        <a:p>
          <a:endParaRPr lang="it-IT"/>
        </a:p>
      </dgm:t>
    </dgm:pt>
    <dgm:pt modelId="{B76FBB0D-D29A-4C6D-922C-C34269AF061E}" type="pres">
      <dgm:prSet presAssocID="{B59FF05A-8601-4693-8766-98A33F9F541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248B2D-FF74-4069-9426-C07FCE94034C}" type="pres">
      <dgm:prSet presAssocID="{B59FF05A-8601-4693-8766-98A33F9F5412}" presName="negativeSpace" presStyleCnt="0"/>
      <dgm:spPr/>
    </dgm:pt>
    <dgm:pt modelId="{74D8715E-660B-44E6-BD94-BB8279007BD5}" type="pres">
      <dgm:prSet presAssocID="{B59FF05A-8601-4693-8766-98A33F9F541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FC99328-6DCB-4CB5-953D-EF6E2CA44E5A}" type="presOf" srcId="{568CEFDA-8157-45FB-A869-7BECA39DCF16}" destId="{C99BD32C-FC66-47FE-A9C1-1670E7ADEB37}" srcOrd="1" destOrd="0" presId="urn:microsoft.com/office/officeart/2005/8/layout/list1"/>
    <dgm:cxn modelId="{FC44F89A-F69A-43FD-8A10-84CA0CB51481}" type="presOf" srcId="{D60C3433-F8FB-4D31-801A-07D45688193A}" destId="{574D27F6-54B3-4FE1-8DA2-3CCDE713BAFD}" srcOrd="0" destOrd="0" presId="urn:microsoft.com/office/officeart/2005/8/layout/list1"/>
    <dgm:cxn modelId="{151F5E2A-280D-4995-8F92-9AD1E01F4BB5}" type="presOf" srcId="{568CEFDA-8157-45FB-A869-7BECA39DCF16}" destId="{19B4FC53-A3DF-45D4-9CDA-01897A7EB741}" srcOrd="0" destOrd="0" presId="urn:microsoft.com/office/officeart/2005/8/layout/list1"/>
    <dgm:cxn modelId="{D68F3F56-8110-4FBF-BE4B-4659CC51C996}" srcId="{D60C3433-F8FB-4D31-801A-07D45688193A}" destId="{55AA0912-FCFA-4E6C-9DA6-5F12DF57C9F0}" srcOrd="0" destOrd="0" parTransId="{A3B92D6C-7E09-4495-A520-A4F560E66AE8}" sibTransId="{C039AADA-7846-487A-A3EA-E60DCB31AA5B}"/>
    <dgm:cxn modelId="{20350F73-A1B5-4D8E-8475-895D03A9B36B}" type="presOf" srcId="{55AA0912-FCFA-4E6C-9DA6-5F12DF57C9F0}" destId="{03443D7B-CC6F-48FD-A7EA-3B85FADEEFA7}" srcOrd="0" destOrd="0" presId="urn:microsoft.com/office/officeart/2005/8/layout/list1"/>
    <dgm:cxn modelId="{C7073060-F7CF-422B-8F9B-0CA70EB83414}" type="presOf" srcId="{603D357D-F4C8-4E04-8C1B-C99B286461AC}" destId="{60F355C5-C796-48EA-992F-006BC551A1EE}" srcOrd="1" destOrd="0" presId="urn:microsoft.com/office/officeart/2005/8/layout/list1"/>
    <dgm:cxn modelId="{D38B750D-E5B8-4834-A40E-EE5B572C2C98}" type="presOf" srcId="{85D362F0-F508-45BC-A439-717715EA7C28}" destId="{2C7BA163-C0E2-4FD9-BB0B-1A111346C5A0}" srcOrd="0" destOrd="0" presId="urn:microsoft.com/office/officeart/2005/8/layout/list1"/>
    <dgm:cxn modelId="{29FB6DCC-D5C8-413B-9038-278958CD0346}" type="presOf" srcId="{058AD48F-99BC-4358-BE55-5ACF38DEBBB6}" destId="{E555A52E-DA4E-40BC-AF3C-20D505D735B6}" srcOrd="0" destOrd="0" presId="urn:microsoft.com/office/officeart/2005/8/layout/list1"/>
    <dgm:cxn modelId="{306BE486-E98E-4D2F-9CE9-58E634A3F7D6}" type="presOf" srcId="{603D357D-F4C8-4E04-8C1B-C99B286461AC}" destId="{FA87A268-87E8-4DDA-BEC4-DD2808076143}" srcOrd="0" destOrd="0" presId="urn:microsoft.com/office/officeart/2005/8/layout/list1"/>
    <dgm:cxn modelId="{90F5D992-65B9-4870-A536-595A1CCC043F}" srcId="{D60C3433-F8FB-4D31-801A-07D45688193A}" destId="{603D357D-F4C8-4E04-8C1B-C99B286461AC}" srcOrd="3" destOrd="0" parTransId="{FC41DC25-ED15-41CD-A42B-D91DFCC97379}" sibTransId="{B4D29025-ECAA-48B6-9BF5-5899135AEA98}"/>
    <dgm:cxn modelId="{EA20F47E-2525-42A4-B023-FB0FE756D5F4}" type="presOf" srcId="{B59FF05A-8601-4693-8766-98A33F9F5412}" destId="{84CD25F8-1FDB-4B8E-A702-285F9304F020}" srcOrd="0" destOrd="0" presId="urn:microsoft.com/office/officeart/2005/8/layout/list1"/>
    <dgm:cxn modelId="{71E93DC1-B778-4EE6-9EE9-B33EFD49B281}" type="presOf" srcId="{058AD48F-99BC-4358-BE55-5ACF38DEBBB6}" destId="{FC68F268-B959-4CA9-B5EE-FFF9106403A5}" srcOrd="1" destOrd="0" presId="urn:microsoft.com/office/officeart/2005/8/layout/list1"/>
    <dgm:cxn modelId="{0D6AECC3-D11C-491B-BA88-BB2156002D4B}" srcId="{D60C3433-F8FB-4D31-801A-07D45688193A}" destId="{B59FF05A-8601-4693-8766-98A33F9F5412}" srcOrd="5" destOrd="0" parTransId="{33C27C4D-AD65-4559-8BCE-76BDFDFAB949}" sibTransId="{FBB96F1A-7776-4018-89D3-1B95BE137F72}"/>
    <dgm:cxn modelId="{AAA7398C-BAB5-45A4-B88B-D8FBDFB2A598}" type="presOf" srcId="{55AA0912-FCFA-4E6C-9DA6-5F12DF57C9F0}" destId="{E3045A8F-42D7-41AF-AEF4-6D3DBA134802}" srcOrd="1" destOrd="0" presId="urn:microsoft.com/office/officeart/2005/8/layout/list1"/>
    <dgm:cxn modelId="{3440BB60-5571-4D5C-AF9D-1736EDD40C50}" type="presOf" srcId="{85D362F0-F508-45BC-A439-717715EA7C28}" destId="{0FA3BD04-660F-4313-8B10-F76867DF29F0}" srcOrd="1" destOrd="0" presId="urn:microsoft.com/office/officeart/2005/8/layout/list1"/>
    <dgm:cxn modelId="{5F4F9FAD-09EF-40D8-96E4-655635A84539}" srcId="{D60C3433-F8FB-4D31-801A-07D45688193A}" destId="{85D362F0-F508-45BC-A439-717715EA7C28}" srcOrd="1" destOrd="0" parTransId="{09102CC9-CC88-4F5E-BE56-330ED5A22909}" sibTransId="{0D02A6D0-53E9-4B5A-A95F-FCD5D5522A97}"/>
    <dgm:cxn modelId="{F03B0D3C-8AD3-4CE9-A97C-E0D4C27A6AC6}" srcId="{D60C3433-F8FB-4D31-801A-07D45688193A}" destId="{058AD48F-99BC-4358-BE55-5ACF38DEBBB6}" srcOrd="2" destOrd="0" parTransId="{6978D956-93F4-49DB-836B-7756D8627486}" sibTransId="{A09A9E65-7116-4C97-8BA5-A75AE19F5350}"/>
    <dgm:cxn modelId="{2D7FFEF1-B184-4310-9615-87DF8E0F9E3B}" type="presOf" srcId="{B59FF05A-8601-4693-8766-98A33F9F5412}" destId="{B76FBB0D-D29A-4C6D-922C-C34269AF061E}" srcOrd="1" destOrd="0" presId="urn:microsoft.com/office/officeart/2005/8/layout/list1"/>
    <dgm:cxn modelId="{97ECBB3B-2D35-4C76-BA1D-A37E66F73475}" srcId="{D60C3433-F8FB-4D31-801A-07D45688193A}" destId="{568CEFDA-8157-45FB-A869-7BECA39DCF16}" srcOrd="4" destOrd="0" parTransId="{D80AC180-78E2-4D54-8585-8448E0634109}" sibTransId="{ED456ADF-0888-47BB-ABDD-F399CCCEDE34}"/>
    <dgm:cxn modelId="{6C7EC6CB-6198-4A46-BC72-628F803AA1A0}" type="presParOf" srcId="{574D27F6-54B3-4FE1-8DA2-3CCDE713BAFD}" destId="{61BA78AC-B529-4E4F-A676-78731938082D}" srcOrd="0" destOrd="0" presId="urn:microsoft.com/office/officeart/2005/8/layout/list1"/>
    <dgm:cxn modelId="{25FC80F4-F23E-4E7D-B4B9-152D0345FE58}" type="presParOf" srcId="{61BA78AC-B529-4E4F-A676-78731938082D}" destId="{03443D7B-CC6F-48FD-A7EA-3B85FADEEFA7}" srcOrd="0" destOrd="0" presId="urn:microsoft.com/office/officeart/2005/8/layout/list1"/>
    <dgm:cxn modelId="{FBF23F60-73C8-4983-A39E-C9D0CEC1EE5C}" type="presParOf" srcId="{61BA78AC-B529-4E4F-A676-78731938082D}" destId="{E3045A8F-42D7-41AF-AEF4-6D3DBA134802}" srcOrd="1" destOrd="0" presId="urn:microsoft.com/office/officeart/2005/8/layout/list1"/>
    <dgm:cxn modelId="{843ACC6A-7C66-4D13-83E2-A9A8C788685C}" type="presParOf" srcId="{574D27F6-54B3-4FE1-8DA2-3CCDE713BAFD}" destId="{2A430020-3FD3-48A6-AF1D-7F2E5E48B4AA}" srcOrd="1" destOrd="0" presId="urn:microsoft.com/office/officeart/2005/8/layout/list1"/>
    <dgm:cxn modelId="{61A73AF3-66C1-4E04-A159-216D7F201715}" type="presParOf" srcId="{574D27F6-54B3-4FE1-8DA2-3CCDE713BAFD}" destId="{E289F55C-F099-42DF-8CE0-7B88FB36E541}" srcOrd="2" destOrd="0" presId="urn:microsoft.com/office/officeart/2005/8/layout/list1"/>
    <dgm:cxn modelId="{7501CA94-C0D8-4B48-8403-1C39B42CD60F}" type="presParOf" srcId="{574D27F6-54B3-4FE1-8DA2-3CCDE713BAFD}" destId="{B1BA31E4-DFA9-4797-85BD-7FAD63CD21A0}" srcOrd="3" destOrd="0" presId="urn:microsoft.com/office/officeart/2005/8/layout/list1"/>
    <dgm:cxn modelId="{E6E8CD63-1D75-4252-9ACE-4148CCE4771F}" type="presParOf" srcId="{574D27F6-54B3-4FE1-8DA2-3CCDE713BAFD}" destId="{5C1F4F99-91D9-4731-BD35-0C85497C841B}" srcOrd="4" destOrd="0" presId="urn:microsoft.com/office/officeart/2005/8/layout/list1"/>
    <dgm:cxn modelId="{F0FCB6F4-EC05-44CD-9B95-3D9867FAAF89}" type="presParOf" srcId="{5C1F4F99-91D9-4731-BD35-0C85497C841B}" destId="{2C7BA163-C0E2-4FD9-BB0B-1A111346C5A0}" srcOrd="0" destOrd="0" presId="urn:microsoft.com/office/officeart/2005/8/layout/list1"/>
    <dgm:cxn modelId="{D47C3CC5-6CE9-45AB-A864-5E6C94BB09AC}" type="presParOf" srcId="{5C1F4F99-91D9-4731-BD35-0C85497C841B}" destId="{0FA3BD04-660F-4313-8B10-F76867DF29F0}" srcOrd="1" destOrd="0" presId="urn:microsoft.com/office/officeart/2005/8/layout/list1"/>
    <dgm:cxn modelId="{26A6ABE2-C24A-4F45-8D41-2F878C8E1C15}" type="presParOf" srcId="{574D27F6-54B3-4FE1-8DA2-3CCDE713BAFD}" destId="{B56643DD-6A52-4D81-953A-F812CE99C4B4}" srcOrd="5" destOrd="0" presId="urn:microsoft.com/office/officeart/2005/8/layout/list1"/>
    <dgm:cxn modelId="{75DF457B-D04E-4F2D-A3A9-17A5F39EC8FD}" type="presParOf" srcId="{574D27F6-54B3-4FE1-8DA2-3CCDE713BAFD}" destId="{F2C55725-DE1F-41CC-90C2-6542B87FAE64}" srcOrd="6" destOrd="0" presId="urn:microsoft.com/office/officeart/2005/8/layout/list1"/>
    <dgm:cxn modelId="{115E1C46-4EE8-455E-8A28-3E9512F6FF33}" type="presParOf" srcId="{574D27F6-54B3-4FE1-8DA2-3CCDE713BAFD}" destId="{5270C731-5F74-4C6C-94A0-B40BAEE95332}" srcOrd="7" destOrd="0" presId="urn:microsoft.com/office/officeart/2005/8/layout/list1"/>
    <dgm:cxn modelId="{6FA8CBA9-C0E0-48C8-B9D3-38827EB222A5}" type="presParOf" srcId="{574D27F6-54B3-4FE1-8DA2-3CCDE713BAFD}" destId="{8F1C8930-0EF7-4C14-AE45-F33306D4F763}" srcOrd="8" destOrd="0" presId="urn:microsoft.com/office/officeart/2005/8/layout/list1"/>
    <dgm:cxn modelId="{E55F4EE2-DAC3-4F54-AB44-1E103CA61CA7}" type="presParOf" srcId="{8F1C8930-0EF7-4C14-AE45-F33306D4F763}" destId="{E555A52E-DA4E-40BC-AF3C-20D505D735B6}" srcOrd="0" destOrd="0" presId="urn:microsoft.com/office/officeart/2005/8/layout/list1"/>
    <dgm:cxn modelId="{27D70750-A8F6-4696-988F-B3F88DFE53DE}" type="presParOf" srcId="{8F1C8930-0EF7-4C14-AE45-F33306D4F763}" destId="{FC68F268-B959-4CA9-B5EE-FFF9106403A5}" srcOrd="1" destOrd="0" presId="urn:microsoft.com/office/officeart/2005/8/layout/list1"/>
    <dgm:cxn modelId="{B9BFF7A2-F53D-4665-885E-F1402E930312}" type="presParOf" srcId="{574D27F6-54B3-4FE1-8DA2-3CCDE713BAFD}" destId="{FF32EB8C-8144-4FCA-9B86-D82D5114BD18}" srcOrd="9" destOrd="0" presId="urn:microsoft.com/office/officeart/2005/8/layout/list1"/>
    <dgm:cxn modelId="{F4D51D36-0A63-4E2D-B190-D4691DFD97CA}" type="presParOf" srcId="{574D27F6-54B3-4FE1-8DA2-3CCDE713BAFD}" destId="{CA8870C8-0B23-4F41-9CAA-A2C19959388F}" srcOrd="10" destOrd="0" presId="urn:microsoft.com/office/officeart/2005/8/layout/list1"/>
    <dgm:cxn modelId="{170333AC-4B81-4129-B2B1-501ACB83D9AB}" type="presParOf" srcId="{574D27F6-54B3-4FE1-8DA2-3CCDE713BAFD}" destId="{7B35D092-1609-41B1-A75D-153288FEAA2E}" srcOrd="11" destOrd="0" presId="urn:microsoft.com/office/officeart/2005/8/layout/list1"/>
    <dgm:cxn modelId="{DB27D49A-4958-4BF9-BE77-0FF7BE135DF4}" type="presParOf" srcId="{574D27F6-54B3-4FE1-8DA2-3CCDE713BAFD}" destId="{690E33B6-F128-4DB4-A429-179831B54F39}" srcOrd="12" destOrd="0" presId="urn:microsoft.com/office/officeart/2005/8/layout/list1"/>
    <dgm:cxn modelId="{9CCBA9E4-30FE-4A96-8FF8-8A990B2EAF60}" type="presParOf" srcId="{690E33B6-F128-4DB4-A429-179831B54F39}" destId="{FA87A268-87E8-4DDA-BEC4-DD2808076143}" srcOrd="0" destOrd="0" presId="urn:microsoft.com/office/officeart/2005/8/layout/list1"/>
    <dgm:cxn modelId="{F6BC70D2-EEB2-41EE-9210-D0A27749DDA2}" type="presParOf" srcId="{690E33B6-F128-4DB4-A429-179831B54F39}" destId="{60F355C5-C796-48EA-992F-006BC551A1EE}" srcOrd="1" destOrd="0" presId="urn:microsoft.com/office/officeart/2005/8/layout/list1"/>
    <dgm:cxn modelId="{86B9217F-55AA-404C-959E-527EA238FE1F}" type="presParOf" srcId="{574D27F6-54B3-4FE1-8DA2-3CCDE713BAFD}" destId="{D03E2FC5-AD8E-457B-AD1A-1CE758BE27E2}" srcOrd="13" destOrd="0" presId="urn:microsoft.com/office/officeart/2005/8/layout/list1"/>
    <dgm:cxn modelId="{F3E45332-EEF6-4F37-A46D-250D01130A80}" type="presParOf" srcId="{574D27F6-54B3-4FE1-8DA2-3CCDE713BAFD}" destId="{50CF7A05-321B-4B85-980D-C1479DBEBC2D}" srcOrd="14" destOrd="0" presId="urn:microsoft.com/office/officeart/2005/8/layout/list1"/>
    <dgm:cxn modelId="{F55C0C30-FBA2-4A07-B8FE-3766DEF65A03}" type="presParOf" srcId="{574D27F6-54B3-4FE1-8DA2-3CCDE713BAFD}" destId="{0F005361-9B11-4F34-9BC3-1133C0C8F37C}" srcOrd="15" destOrd="0" presId="urn:microsoft.com/office/officeart/2005/8/layout/list1"/>
    <dgm:cxn modelId="{E326F2D0-77D8-4D6A-A60F-1F79715A410B}" type="presParOf" srcId="{574D27F6-54B3-4FE1-8DA2-3CCDE713BAFD}" destId="{601A5776-13B9-4D49-9F6F-FE3CCC36F914}" srcOrd="16" destOrd="0" presId="urn:microsoft.com/office/officeart/2005/8/layout/list1"/>
    <dgm:cxn modelId="{15FCABD7-B1F5-4747-BCAB-353C5585012C}" type="presParOf" srcId="{601A5776-13B9-4D49-9F6F-FE3CCC36F914}" destId="{19B4FC53-A3DF-45D4-9CDA-01897A7EB741}" srcOrd="0" destOrd="0" presId="urn:microsoft.com/office/officeart/2005/8/layout/list1"/>
    <dgm:cxn modelId="{F727F067-8BCA-40A2-84B5-95F81B21D330}" type="presParOf" srcId="{601A5776-13B9-4D49-9F6F-FE3CCC36F914}" destId="{C99BD32C-FC66-47FE-A9C1-1670E7ADEB37}" srcOrd="1" destOrd="0" presId="urn:microsoft.com/office/officeart/2005/8/layout/list1"/>
    <dgm:cxn modelId="{3D834FE6-F218-4082-90C3-842B803B96A9}" type="presParOf" srcId="{574D27F6-54B3-4FE1-8DA2-3CCDE713BAFD}" destId="{202A2731-4275-4B32-99FC-36864635A39B}" srcOrd="17" destOrd="0" presId="urn:microsoft.com/office/officeart/2005/8/layout/list1"/>
    <dgm:cxn modelId="{6BA19F87-9CC7-4016-A29E-C9305BECE0C9}" type="presParOf" srcId="{574D27F6-54B3-4FE1-8DA2-3CCDE713BAFD}" destId="{FC950F47-DCCA-4698-9683-F9B1CB34A664}" srcOrd="18" destOrd="0" presId="urn:microsoft.com/office/officeart/2005/8/layout/list1"/>
    <dgm:cxn modelId="{6B33A43E-E87A-4397-B9C7-B21FC1AF92E0}" type="presParOf" srcId="{574D27F6-54B3-4FE1-8DA2-3CCDE713BAFD}" destId="{6724E712-6543-4404-A1D4-6FEC45C5CBAC}" srcOrd="19" destOrd="0" presId="urn:microsoft.com/office/officeart/2005/8/layout/list1"/>
    <dgm:cxn modelId="{71F21E11-50D7-4A0C-A899-3937E7C8410E}" type="presParOf" srcId="{574D27F6-54B3-4FE1-8DA2-3CCDE713BAFD}" destId="{AD833D8B-93A1-4F2E-A120-2398116C7841}" srcOrd="20" destOrd="0" presId="urn:microsoft.com/office/officeart/2005/8/layout/list1"/>
    <dgm:cxn modelId="{9314C784-08ED-416D-9CAF-FC7AB9ECA39E}" type="presParOf" srcId="{AD833D8B-93A1-4F2E-A120-2398116C7841}" destId="{84CD25F8-1FDB-4B8E-A702-285F9304F020}" srcOrd="0" destOrd="0" presId="urn:microsoft.com/office/officeart/2005/8/layout/list1"/>
    <dgm:cxn modelId="{667BEE22-DDC9-4BC3-A662-8293A7357F5F}" type="presParOf" srcId="{AD833D8B-93A1-4F2E-A120-2398116C7841}" destId="{B76FBB0D-D29A-4C6D-922C-C34269AF061E}" srcOrd="1" destOrd="0" presId="urn:microsoft.com/office/officeart/2005/8/layout/list1"/>
    <dgm:cxn modelId="{0C5173A3-5458-46D1-94BB-5886515050C4}" type="presParOf" srcId="{574D27F6-54B3-4FE1-8DA2-3CCDE713BAFD}" destId="{73248B2D-FF74-4069-9426-C07FCE94034C}" srcOrd="21" destOrd="0" presId="urn:microsoft.com/office/officeart/2005/8/layout/list1"/>
    <dgm:cxn modelId="{5C970933-0549-46C3-A975-652C68309041}" type="presParOf" srcId="{574D27F6-54B3-4FE1-8DA2-3CCDE713BAFD}" destId="{74D8715E-660B-44E6-BD94-BB8279007BD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A78C9C-1A85-41CE-A7BA-5CBEBFB8FCFD}" type="doc">
      <dgm:prSet loTypeId="urn:microsoft.com/office/officeart/2005/8/layout/hierarchy3" loCatId="list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it-IT"/>
        </a:p>
      </dgm:t>
    </dgm:pt>
    <dgm:pt modelId="{E10699AF-7105-45FC-9718-696F187D621A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dirty="0"/>
            <a:t>Collaborazione con il Dirigente Scolastico per attività di tipo </a:t>
          </a:r>
          <a:r>
            <a:rPr lang="it-IT" i="1" dirty="0" smtClean="0"/>
            <a:t>organizzativo/didattico</a:t>
          </a:r>
          <a:endParaRPr lang="it-IT" dirty="0"/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dirty="0"/>
        </a:p>
      </dgm:t>
    </dgm:pt>
    <dgm:pt modelId="{37174E89-166C-474A-A3BC-B6B5400D8D42}" type="parTrans" cxnId="{845E7B6C-444C-4CAF-A502-97C2EAAA1CC9}">
      <dgm:prSet/>
      <dgm:spPr/>
      <dgm:t>
        <a:bodyPr/>
        <a:lstStyle/>
        <a:p>
          <a:endParaRPr lang="it-IT"/>
        </a:p>
      </dgm:t>
    </dgm:pt>
    <dgm:pt modelId="{B51DD6F5-9A27-4228-A5FB-50C266478BC3}" type="sibTrans" cxnId="{845E7B6C-444C-4CAF-A502-97C2EAAA1CC9}">
      <dgm:prSet/>
      <dgm:spPr/>
      <dgm:t>
        <a:bodyPr/>
        <a:lstStyle/>
        <a:p>
          <a:endParaRPr lang="it-IT"/>
        </a:p>
      </dgm:t>
    </dgm:pt>
    <dgm:pt modelId="{D13778FB-7C30-4B48-84FF-6DFD6FD2B5E6}">
      <dgm:prSet phldrT="[Testo]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Cura della verbalizzazione delle riunioni di staff, del Collegio dei Docenti e delle conseguenti </a:t>
          </a:r>
          <a:r>
            <a:rPr lang="it-IT" i="1" noProof="0" dirty="0" smtClean="0"/>
            <a:t>delibere</a:t>
          </a:r>
          <a:endParaRPr lang="it-IT" i="1" dirty="0"/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dirty="0"/>
        </a:p>
      </dgm:t>
    </dgm:pt>
    <dgm:pt modelId="{D35FFA5C-D351-4069-8C3B-28054597A382}" type="parTrans" cxnId="{C04241FA-4F99-49CD-9FA0-1C9845B0E713}">
      <dgm:prSet/>
      <dgm:spPr/>
      <dgm:t>
        <a:bodyPr/>
        <a:lstStyle/>
        <a:p>
          <a:endParaRPr lang="it-IT"/>
        </a:p>
      </dgm:t>
    </dgm:pt>
    <dgm:pt modelId="{D99DF83F-4227-449B-9519-F9361DD7D47B}" type="sibTrans" cxnId="{C04241FA-4F99-49CD-9FA0-1C9845B0E713}">
      <dgm:prSet/>
      <dgm:spPr/>
      <dgm:t>
        <a:bodyPr/>
        <a:lstStyle/>
        <a:p>
          <a:endParaRPr lang="it-IT"/>
        </a:p>
      </dgm:t>
    </dgm:pt>
    <dgm:pt modelId="{886F2670-F8F3-41DF-8412-965D18ACD7E7}">
      <dgm:prSet phldrT="[Testo]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Riunioni di staff </a:t>
          </a:r>
        </a:p>
      </dgm:t>
    </dgm:pt>
    <dgm:pt modelId="{87D53969-5A01-4368-A138-28B99F4BFE75}" type="parTrans" cxnId="{79134D79-F111-4E3B-81A4-91D8A0972FBD}">
      <dgm:prSet/>
      <dgm:spPr/>
      <dgm:t>
        <a:bodyPr/>
        <a:lstStyle/>
        <a:p>
          <a:endParaRPr lang="it-IT"/>
        </a:p>
      </dgm:t>
    </dgm:pt>
    <dgm:pt modelId="{4B54439C-D2AD-4BBE-A97B-908D5EFB4EF8}" type="sibTrans" cxnId="{79134D79-F111-4E3B-81A4-91D8A0972FBD}">
      <dgm:prSet/>
      <dgm:spPr/>
      <dgm:t>
        <a:bodyPr/>
        <a:lstStyle/>
        <a:p>
          <a:endParaRPr lang="it-IT"/>
        </a:p>
      </dgm:t>
    </dgm:pt>
    <dgm:pt modelId="{26E45F84-0762-4B3D-9960-C0ED40E13A39}">
      <dgm:prSet phldrT="[Testo]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Coordinamento progettazione istituzionale: comunicazione e verifica della correttezza e completezza della documentazione in fase di input, verifica intermedia e </a:t>
          </a:r>
          <a:r>
            <a:rPr lang="it-IT" i="1" noProof="0" dirty="0" smtClean="0"/>
            <a:t>finale</a:t>
          </a:r>
          <a:endParaRPr lang="it-IT" i="1" noProof="0" dirty="0"/>
        </a:p>
      </dgm:t>
    </dgm:pt>
    <dgm:pt modelId="{B380F749-AB6B-411F-BAB3-848E7FAE54B5}" type="parTrans" cxnId="{AB093DB8-1379-4B68-B11E-CF98BD9C8CAA}">
      <dgm:prSet/>
      <dgm:spPr/>
      <dgm:t>
        <a:bodyPr/>
        <a:lstStyle/>
        <a:p>
          <a:endParaRPr lang="it-IT"/>
        </a:p>
      </dgm:t>
    </dgm:pt>
    <dgm:pt modelId="{8FA29BDF-148C-47DE-B0E5-3DF96712633D}" type="sibTrans" cxnId="{AB093DB8-1379-4B68-B11E-CF98BD9C8CAA}">
      <dgm:prSet/>
      <dgm:spPr/>
      <dgm:t>
        <a:bodyPr/>
        <a:lstStyle/>
        <a:p>
          <a:endParaRPr lang="it-IT"/>
        </a:p>
      </dgm:t>
    </dgm:pt>
    <dgm:pt modelId="{522C2909-3D69-4E76-B19C-3CDED4AA20BE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Sostituzione del Dirigente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(1 settimana, non retribuito)</a:t>
          </a:r>
        </a:p>
      </dgm:t>
    </dgm:pt>
    <dgm:pt modelId="{D5B07AD9-5667-4157-B850-0C9498673F90}" type="parTrans" cxnId="{B8B93E3C-5BCE-46FD-A0FD-5118810337D6}">
      <dgm:prSet/>
      <dgm:spPr/>
      <dgm:t>
        <a:bodyPr/>
        <a:lstStyle/>
        <a:p>
          <a:endParaRPr lang="it-IT"/>
        </a:p>
      </dgm:t>
    </dgm:pt>
    <dgm:pt modelId="{642F4AD1-2C2E-4459-9F73-F4D2FAB1B1E2}" type="sibTrans" cxnId="{B8B93E3C-5BCE-46FD-A0FD-5118810337D6}">
      <dgm:prSet/>
      <dgm:spPr/>
      <dgm:t>
        <a:bodyPr/>
        <a:lstStyle/>
        <a:p>
          <a:endParaRPr lang="it-IT"/>
        </a:p>
      </dgm:t>
    </dgm:pt>
    <dgm:pt modelId="{BA28744E-8FD2-4BF0-98F7-5F87F5751EE3}">
      <dgm:prSet phldrT="[Testo]"/>
      <dgm:spPr/>
      <dgm:t>
        <a:bodyPr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i="1" noProof="0" dirty="0"/>
            <a:t>Incontri Istituzionali:</a:t>
          </a:r>
        </a:p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i="1" noProof="0" dirty="0"/>
            <a:t>Consulta Interscolastica </a:t>
          </a:r>
        </a:p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i="1" noProof="0" dirty="0"/>
            <a:t>Conferenza cittadina delle autonomie scolastiche </a:t>
          </a:r>
        </a:p>
      </dgm:t>
    </dgm:pt>
    <dgm:pt modelId="{1CBB2833-9A42-4F66-8CDD-481F6665C6CE}" type="sibTrans" cxnId="{3AE9421D-D9A2-4204-BAB9-3843113D9EE3}">
      <dgm:prSet/>
      <dgm:spPr/>
      <dgm:t>
        <a:bodyPr/>
        <a:lstStyle/>
        <a:p>
          <a:endParaRPr lang="it-IT"/>
        </a:p>
      </dgm:t>
    </dgm:pt>
    <dgm:pt modelId="{997416F9-F1BE-4B56-80A4-2F4E2F349F2D}" type="parTrans" cxnId="{3AE9421D-D9A2-4204-BAB9-3843113D9EE3}">
      <dgm:prSet/>
      <dgm:spPr/>
      <dgm:t>
        <a:bodyPr/>
        <a:lstStyle/>
        <a:p>
          <a:endParaRPr lang="it-IT"/>
        </a:p>
      </dgm:t>
    </dgm:pt>
    <dgm:pt modelId="{876E5F58-3661-4226-A9A5-71D0C30811CE}">
      <dgm:prSet phldrT="[Testo]"/>
      <dgm:spPr/>
      <dgm:t>
        <a:bodyPr/>
        <a:lstStyle/>
        <a:p>
          <a:pPr rtl="0"/>
          <a:r>
            <a:rPr lang="it-IT" i="1" noProof="0" dirty="0"/>
            <a:t>Conferenze di servizio:</a:t>
          </a:r>
        </a:p>
        <a:p>
          <a:pPr rtl="0"/>
          <a:r>
            <a:rPr lang="it-IT" i="1" noProof="0" dirty="0"/>
            <a:t>Io conto </a:t>
          </a:r>
        </a:p>
        <a:p>
          <a:pPr rtl="0"/>
          <a:r>
            <a:rPr lang="it-IT" i="1" noProof="0" dirty="0" err="1"/>
            <a:t>Usr</a:t>
          </a:r>
          <a:r>
            <a:rPr lang="it-IT" i="1" noProof="0" dirty="0"/>
            <a:t> presentazione unità di </a:t>
          </a:r>
          <a:r>
            <a:rPr lang="it-IT" i="1" noProof="0" dirty="0" smtClean="0"/>
            <a:t>supporto</a:t>
          </a:r>
          <a:endParaRPr lang="it-IT" i="1" noProof="0" dirty="0"/>
        </a:p>
      </dgm:t>
    </dgm:pt>
    <dgm:pt modelId="{D9110E03-3B83-49DF-94D0-D54E87AD9D99}" type="sibTrans" cxnId="{F1803DA3-C5AD-408B-BED2-D9BC116E64E6}">
      <dgm:prSet/>
      <dgm:spPr/>
      <dgm:t>
        <a:bodyPr/>
        <a:lstStyle/>
        <a:p>
          <a:endParaRPr lang="it-IT"/>
        </a:p>
      </dgm:t>
    </dgm:pt>
    <dgm:pt modelId="{DAF2E454-ED8A-49E3-93CA-DBBBD240A1B3}" type="parTrans" cxnId="{F1803DA3-C5AD-408B-BED2-D9BC116E64E6}">
      <dgm:prSet/>
      <dgm:spPr/>
      <dgm:t>
        <a:bodyPr/>
        <a:lstStyle/>
        <a:p>
          <a:endParaRPr lang="it-IT"/>
        </a:p>
      </dgm:t>
    </dgm:pt>
    <dgm:pt modelId="{92B5FC76-FA1D-4355-8215-F55E73A50F4C}">
      <dgm:prSet phldrT="[Testo]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endParaRPr lang="it-IT" dirty="0"/>
        </a:p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it-IT" dirty="0"/>
            <a:t>DOCUMENTAZIONE</a:t>
          </a:r>
        </a:p>
        <a:p>
          <a:endParaRPr lang="it-IT" dirty="0"/>
        </a:p>
      </dgm:t>
    </dgm:pt>
    <dgm:pt modelId="{58EF1796-BE9E-40B9-94A2-45FF4B5BFF87}" type="sibTrans" cxnId="{83EB12B6-149C-4773-88B5-29122AA63405}">
      <dgm:prSet/>
      <dgm:spPr/>
      <dgm:t>
        <a:bodyPr/>
        <a:lstStyle/>
        <a:p>
          <a:endParaRPr lang="it-IT"/>
        </a:p>
      </dgm:t>
    </dgm:pt>
    <dgm:pt modelId="{9D0B6486-8657-4439-BE2E-C6BB66A049C6}" type="parTrans" cxnId="{83EB12B6-149C-4773-88B5-29122AA63405}">
      <dgm:prSet/>
      <dgm:spPr/>
      <dgm:t>
        <a:bodyPr/>
        <a:lstStyle/>
        <a:p>
          <a:endParaRPr lang="it-IT"/>
        </a:p>
      </dgm:t>
    </dgm:pt>
    <dgm:pt modelId="{825A0B49-35D8-4413-996F-504E6259E757}">
      <dgm:prSet/>
      <dgm:spPr/>
      <dgm:t>
        <a:bodyPr/>
        <a:lstStyle/>
        <a:p>
          <a:r>
            <a:rPr lang="it-IT" i="1" noProof="0" dirty="0"/>
            <a:t>Incontri di formazione:</a:t>
          </a:r>
        </a:p>
        <a:p>
          <a:r>
            <a:rPr lang="it-IT" i="1" noProof="0" dirty="0"/>
            <a:t>La gestione della relazione nella scuola </a:t>
          </a:r>
        </a:p>
        <a:p>
          <a:r>
            <a:rPr lang="it-IT" i="1" noProof="0" dirty="0"/>
            <a:t>Il punto sulla legge </a:t>
          </a:r>
          <a:r>
            <a:rPr lang="it-IT" i="1" noProof="0" dirty="0" smtClean="0"/>
            <a:t>107/15</a:t>
          </a:r>
          <a:endParaRPr lang="it-IT" dirty="0"/>
        </a:p>
      </dgm:t>
    </dgm:pt>
    <dgm:pt modelId="{BC975063-A380-43E0-9F7F-F6517A5A361A}" type="parTrans" cxnId="{E7BCE3B7-3D98-4CB9-BA24-4EA2817F3327}">
      <dgm:prSet/>
      <dgm:spPr/>
      <dgm:t>
        <a:bodyPr/>
        <a:lstStyle/>
        <a:p>
          <a:endParaRPr lang="it-IT"/>
        </a:p>
      </dgm:t>
    </dgm:pt>
    <dgm:pt modelId="{1B5736AC-D7F6-4C3B-91FB-D8401E83C7E6}" type="sibTrans" cxnId="{E7BCE3B7-3D98-4CB9-BA24-4EA2817F3327}">
      <dgm:prSet/>
      <dgm:spPr/>
      <dgm:t>
        <a:bodyPr/>
        <a:lstStyle/>
        <a:p>
          <a:endParaRPr lang="it-IT"/>
        </a:p>
      </dgm:t>
    </dgm:pt>
    <dgm:pt modelId="{9827943C-BFA3-450A-BE6B-8D01F68FBA62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Coordinamento con la segreteria per  attività didattiche</a:t>
          </a:r>
        </a:p>
      </dgm:t>
    </dgm:pt>
    <dgm:pt modelId="{7F3CC896-E0CF-40EA-8BA1-7002EE4BC357}" type="parTrans" cxnId="{F14D4882-1DA9-42A1-8FAA-C8EE2F929753}">
      <dgm:prSet/>
      <dgm:spPr/>
      <dgm:t>
        <a:bodyPr/>
        <a:lstStyle/>
        <a:p>
          <a:endParaRPr lang="it-IT"/>
        </a:p>
      </dgm:t>
    </dgm:pt>
    <dgm:pt modelId="{21F7DD6E-295B-4987-810A-B6593C808748}" type="sibTrans" cxnId="{F14D4882-1DA9-42A1-8FAA-C8EE2F929753}">
      <dgm:prSet/>
      <dgm:spPr/>
      <dgm:t>
        <a:bodyPr/>
        <a:lstStyle/>
        <a:p>
          <a:endParaRPr lang="it-IT"/>
        </a:p>
      </dgm:t>
    </dgm:pt>
    <dgm:pt modelId="{0891D260-B632-48C9-96A7-3CBCD01E4E62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dirty="0"/>
            <a:t>STAFF</a:t>
          </a:r>
        </a:p>
        <a:p>
          <a:endParaRPr lang="it-IT" dirty="0"/>
        </a:p>
      </dgm:t>
    </dgm:pt>
    <dgm:pt modelId="{B2CF9EE6-33FA-480F-8CB7-BFE13C288B7A}" type="sibTrans" cxnId="{43DF3CF6-78F5-48CC-99FD-EF3E7BD9D0E8}">
      <dgm:prSet/>
      <dgm:spPr/>
      <dgm:t>
        <a:bodyPr/>
        <a:lstStyle/>
        <a:p>
          <a:endParaRPr lang="it-IT"/>
        </a:p>
      </dgm:t>
    </dgm:pt>
    <dgm:pt modelId="{25C2D9F3-E5CC-4D74-B4BC-A994B4644EBF}" type="parTrans" cxnId="{43DF3CF6-78F5-48CC-99FD-EF3E7BD9D0E8}">
      <dgm:prSet/>
      <dgm:spPr/>
      <dgm:t>
        <a:bodyPr/>
        <a:lstStyle/>
        <a:p>
          <a:endParaRPr lang="it-IT"/>
        </a:p>
      </dgm:t>
    </dgm:pt>
    <dgm:pt modelId="{D6520E03-7787-408B-BAEC-82D73B40B90C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dirty="0"/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dirty="0"/>
            <a:t>FUNZIONI 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dirty="0"/>
            <a:t>SPECIFICHE 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dirty="0"/>
        </a:p>
      </dgm:t>
    </dgm:pt>
    <dgm:pt modelId="{FD203E55-F3AA-4F10-A49F-C1EAD219F627}" type="sibTrans" cxnId="{F9F13410-0EF1-4A8C-A8B8-C07BD8C9B293}">
      <dgm:prSet/>
      <dgm:spPr/>
      <dgm:t>
        <a:bodyPr/>
        <a:lstStyle/>
        <a:p>
          <a:endParaRPr lang="it-IT"/>
        </a:p>
      </dgm:t>
    </dgm:pt>
    <dgm:pt modelId="{EF4E7386-D114-4892-842B-2D5E01DE789B}" type="parTrans" cxnId="{F9F13410-0EF1-4A8C-A8B8-C07BD8C9B293}">
      <dgm:prSet/>
      <dgm:spPr/>
      <dgm:t>
        <a:bodyPr/>
        <a:lstStyle/>
        <a:p>
          <a:endParaRPr lang="it-IT"/>
        </a:p>
      </dgm:t>
    </dgm:pt>
    <dgm:pt modelId="{187FA0B5-3C21-42D1-A69A-EADDCFCE83BD}" type="pres">
      <dgm:prSet presAssocID="{9CA78C9C-1A85-41CE-A7BA-5CBEBFB8FC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46D52DBE-2A67-418E-8F84-725A34777245}" type="pres">
      <dgm:prSet presAssocID="{D6520E03-7787-408B-BAEC-82D73B40B90C}" presName="root" presStyleCnt="0"/>
      <dgm:spPr/>
    </dgm:pt>
    <dgm:pt modelId="{E80BAE7B-7D17-4B3A-9F89-DA808985E380}" type="pres">
      <dgm:prSet presAssocID="{D6520E03-7787-408B-BAEC-82D73B40B90C}" presName="rootComposite" presStyleCnt="0"/>
      <dgm:spPr/>
    </dgm:pt>
    <dgm:pt modelId="{BBB20B3D-1EE0-4E08-90B0-19D4A1DD1FA2}" type="pres">
      <dgm:prSet presAssocID="{D6520E03-7787-408B-BAEC-82D73B40B90C}" presName="rootText" presStyleLbl="node1" presStyleIdx="0" presStyleCnt="3"/>
      <dgm:spPr/>
      <dgm:t>
        <a:bodyPr/>
        <a:lstStyle/>
        <a:p>
          <a:endParaRPr lang="it-IT"/>
        </a:p>
      </dgm:t>
    </dgm:pt>
    <dgm:pt modelId="{FBADC971-0ED9-4950-AC7C-92BC0D040252}" type="pres">
      <dgm:prSet presAssocID="{D6520E03-7787-408B-BAEC-82D73B40B90C}" presName="rootConnector" presStyleLbl="node1" presStyleIdx="0" presStyleCnt="3"/>
      <dgm:spPr/>
      <dgm:t>
        <a:bodyPr/>
        <a:lstStyle/>
        <a:p>
          <a:endParaRPr lang="it-IT"/>
        </a:p>
      </dgm:t>
    </dgm:pt>
    <dgm:pt modelId="{63EFF42E-E49C-40C0-80C5-AC7D4BCEB1CA}" type="pres">
      <dgm:prSet presAssocID="{D6520E03-7787-408B-BAEC-82D73B40B90C}" presName="childShape" presStyleCnt="0"/>
      <dgm:spPr/>
    </dgm:pt>
    <dgm:pt modelId="{1FE83B69-BE01-49C8-AFE2-C70EA3E48F5D}" type="pres">
      <dgm:prSet presAssocID="{37174E89-166C-474A-A3BC-B6B5400D8D42}" presName="Name13" presStyleLbl="parChTrans1D2" presStyleIdx="0" presStyleCnt="9"/>
      <dgm:spPr/>
      <dgm:t>
        <a:bodyPr/>
        <a:lstStyle/>
        <a:p>
          <a:endParaRPr lang="it-IT"/>
        </a:p>
      </dgm:t>
    </dgm:pt>
    <dgm:pt modelId="{A2CB7675-BC1C-4AE5-A187-20D8AE3378B4}" type="pres">
      <dgm:prSet presAssocID="{E10699AF-7105-45FC-9718-696F187D621A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7C3C0D-E947-46E2-9DA5-4E5A0F5C3490}" type="pres">
      <dgm:prSet presAssocID="{D35FFA5C-D351-4069-8C3B-28054597A382}" presName="Name13" presStyleLbl="parChTrans1D2" presStyleIdx="1" presStyleCnt="9"/>
      <dgm:spPr/>
      <dgm:t>
        <a:bodyPr/>
        <a:lstStyle/>
        <a:p>
          <a:endParaRPr lang="it-IT"/>
        </a:p>
      </dgm:t>
    </dgm:pt>
    <dgm:pt modelId="{D39C1FE8-3587-489E-9F20-F09BAC93EB81}" type="pres">
      <dgm:prSet presAssocID="{D13778FB-7C30-4B48-84FF-6DFD6FD2B5E6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FA9A31-75BD-4835-BAA4-4510BA247E2C}" type="pres">
      <dgm:prSet presAssocID="{D5B07AD9-5667-4157-B850-0C9498673F90}" presName="Name13" presStyleLbl="parChTrans1D2" presStyleIdx="2" presStyleCnt="9"/>
      <dgm:spPr/>
      <dgm:t>
        <a:bodyPr/>
        <a:lstStyle/>
        <a:p>
          <a:endParaRPr lang="it-IT"/>
        </a:p>
      </dgm:t>
    </dgm:pt>
    <dgm:pt modelId="{26FA81CC-5D8F-4E6B-AC19-E47C3564A0B0}" type="pres">
      <dgm:prSet presAssocID="{522C2909-3D69-4E76-B19C-3CDED4AA20BE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29C4E2-B27D-4ACC-AB34-EC62492CD493}" type="pres">
      <dgm:prSet presAssocID="{0891D260-B632-48C9-96A7-3CBCD01E4E62}" presName="root" presStyleCnt="0"/>
      <dgm:spPr/>
    </dgm:pt>
    <dgm:pt modelId="{B2412D9F-F015-4BAC-917A-BBF49732A115}" type="pres">
      <dgm:prSet presAssocID="{0891D260-B632-48C9-96A7-3CBCD01E4E62}" presName="rootComposite" presStyleCnt="0"/>
      <dgm:spPr/>
    </dgm:pt>
    <dgm:pt modelId="{6AF40C9E-C516-470B-94C4-3A64E3177087}" type="pres">
      <dgm:prSet presAssocID="{0891D260-B632-48C9-96A7-3CBCD01E4E62}" presName="rootText" presStyleLbl="node1" presStyleIdx="1" presStyleCnt="3"/>
      <dgm:spPr/>
      <dgm:t>
        <a:bodyPr/>
        <a:lstStyle/>
        <a:p>
          <a:endParaRPr lang="it-IT"/>
        </a:p>
      </dgm:t>
    </dgm:pt>
    <dgm:pt modelId="{9979F7A2-2BE9-4677-9B1E-149AB6D76397}" type="pres">
      <dgm:prSet presAssocID="{0891D260-B632-48C9-96A7-3CBCD01E4E62}" presName="rootConnector" presStyleLbl="node1" presStyleIdx="1" presStyleCnt="3"/>
      <dgm:spPr/>
      <dgm:t>
        <a:bodyPr/>
        <a:lstStyle/>
        <a:p>
          <a:endParaRPr lang="it-IT"/>
        </a:p>
      </dgm:t>
    </dgm:pt>
    <dgm:pt modelId="{F2F8C491-37C1-40A3-AF13-DE73D47E449D}" type="pres">
      <dgm:prSet presAssocID="{0891D260-B632-48C9-96A7-3CBCD01E4E62}" presName="childShape" presStyleCnt="0"/>
      <dgm:spPr/>
    </dgm:pt>
    <dgm:pt modelId="{30AEA299-9E74-4C81-BCED-BACF6DFBDCE7}" type="pres">
      <dgm:prSet presAssocID="{87D53969-5A01-4368-A138-28B99F4BFE75}" presName="Name13" presStyleLbl="parChTrans1D2" presStyleIdx="3" presStyleCnt="9"/>
      <dgm:spPr/>
      <dgm:t>
        <a:bodyPr/>
        <a:lstStyle/>
        <a:p>
          <a:endParaRPr lang="it-IT"/>
        </a:p>
      </dgm:t>
    </dgm:pt>
    <dgm:pt modelId="{0C451D3B-0492-4381-9860-4E9AECD2B62B}" type="pres">
      <dgm:prSet presAssocID="{886F2670-F8F3-41DF-8412-965D18ACD7E7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9EDD49-4482-46DC-A316-DF7DB1BEABF3}" type="pres">
      <dgm:prSet presAssocID="{B380F749-AB6B-411F-BAB3-848E7FAE54B5}" presName="Name13" presStyleLbl="parChTrans1D2" presStyleIdx="4" presStyleCnt="9"/>
      <dgm:spPr/>
      <dgm:t>
        <a:bodyPr/>
        <a:lstStyle/>
        <a:p>
          <a:endParaRPr lang="it-IT"/>
        </a:p>
      </dgm:t>
    </dgm:pt>
    <dgm:pt modelId="{6BC677AA-CC70-4C56-8BE0-928E2E624C05}" type="pres">
      <dgm:prSet presAssocID="{26E45F84-0762-4B3D-9960-C0ED40E13A39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30C426-444B-4CBB-8691-6B95F2D87EB0}" type="pres">
      <dgm:prSet presAssocID="{7F3CC896-E0CF-40EA-8BA1-7002EE4BC357}" presName="Name13" presStyleLbl="parChTrans1D2" presStyleIdx="5" presStyleCnt="9"/>
      <dgm:spPr/>
      <dgm:t>
        <a:bodyPr/>
        <a:lstStyle/>
        <a:p>
          <a:endParaRPr lang="it-IT"/>
        </a:p>
      </dgm:t>
    </dgm:pt>
    <dgm:pt modelId="{E76B8272-5575-4779-B366-57A6F7A244D2}" type="pres">
      <dgm:prSet presAssocID="{9827943C-BFA3-450A-BE6B-8D01F68FBA62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0D5B06-4FEA-4B1F-9E80-B2FF5D2D1BA6}" type="pres">
      <dgm:prSet presAssocID="{92B5FC76-FA1D-4355-8215-F55E73A50F4C}" presName="root" presStyleCnt="0"/>
      <dgm:spPr/>
    </dgm:pt>
    <dgm:pt modelId="{5C85718B-C62A-44CC-9D15-E8803AB6C9E5}" type="pres">
      <dgm:prSet presAssocID="{92B5FC76-FA1D-4355-8215-F55E73A50F4C}" presName="rootComposite" presStyleCnt="0"/>
      <dgm:spPr/>
    </dgm:pt>
    <dgm:pt modelId="{C425AED3-500E-4439-8E95-EC44D5074CB3}" type="pres">
      <dgm:prSet presAssocID="{92B5FC76-FA1D-4355-8215-F55E73A50F4C}" presName="rootText" presStyleLbl="node1" presStyleIdx="2" presStyleCnt="3"/>
      <dgm:spPr/>
      <dgm:t>
        <a:bodyPr/>
        <a:lstStyle/>
        <a:p>
          <a:endParaRPr lang="it-IT"/>
        </a:p>
      </dgm:t>
    </dgm:pt>
    <dgm:pt modelId="{EEB997E6-02EC-4B75-BC1F-AAC9B22B4E4A}" type="pres">
      <dgm:prSet presAssocID="{92B5FC76-FA1D-4355-8215-F55E73A50F4C}" presName="rootConnector" presStyleLbl="node1" presStyleIdx="2" presStyleCnt="3"/>
      <dgm:spPr/>
      <dgm:t>
        <a:bodyPr/>
        <a:lstStyle/>
        <a:p>
          <a:endParaRPr lang="it-IT"/>
        </a:p>
      </dgm:t>
    </dgm:pt>
    <dgm:pt modelId="{423CBAF5-6AB2-4AED-BBCD-4424665E6722}" type="pres">
      <dgm:prSet presAssocID="{92B5FC76-FA1D-4355-8215-F55E73A50F4C}" presName="childShape" presStyleCnt="0"/>
      <dgm:spPr/>
    </dgm:pt>
    <dgm:pt modelId="{D3002205-B95C-47C5-9151-63337E9E2A2E}" type="pres">
      <dgm:prSet presAssocID="{DAF2E454-ED8A-49E3-93CA-DBBBD240A1B3}" presName="Name13" presStyleLbl="parChTrans1D2" presStyleIdx="6" presStyleCnt="9"/>
      <dgm:spPr/>
      <dgm:t>
        <a:bodyPr/>
        <a:lstStyle/>
        <a:p>
          <a:endParaRPr lang="it-IT"/>
        </a:p>
      </dgm:t>
    </dgm:pt>
    <dgm:pt modelId="{51DB71FD-5CA7-4EB6-A66C-D7063000315C}" type="pres">
      <dgm:prSet presAssocID="{876E5F58-3661-4226-A9A5-71D0C30811CE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89768E1-DE6A-4FA4-9385-2562E046C1D6}" type="pres">
      <dgm:prSet presAssocID="{997416F9-F1BE-4B56-80A4-2F4E2F349F2D}" presName="Name13" presStyleLbl="parChTrans1D2" presStyleIdx="7" presStyleCnt="9"/>
      <dgm:spPr/>
      <dgm:t>
        <a:bodyPr/>
        <a:lstStyle/>
        <a:p>
          <a:endParaRPr lang="it-IT"/>
        </a:p>
      </dgm:t>
    </dgm:pt>
    <dgm:pt modelId="{E6DAE815-6992-49D0-A5AB-C90FB7DE11B9}" type="pres">
      <dgm:prSet presAssocID="{BA28744E-8FD2-4BF0-98F7-5F87F5751EE3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2CB99F-5E0E-41BB-BF60-3CFB583EACE2}" type="pres">
      <dgm:prSet presAssocID="{BC975063-A380-43E0-9F7F-F6517A5A361A}" presName="Name13" presStyleLbl="parChTrans1D2" presStyleIdx="8" presStyleCnt="9"/>
      <dgm:spPr/>
      <dgm:t>
        <a:bodyPr/>
        <a:lstStyle/>
        <a:p>
          <a:endParaRPr lang="it-IT"/>
        </a:p>
      </dgm:t>
    </dgm:pt>
    <dgm:pt modelId="{0EBE2133-546E-4EA3-9EBD-63B6AAE5E2A6}" type="pres">
      <dgm:prSet presAssocID="{825A0B49-35D8-4413-996F-504E6259E757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7BCE3B7-3D98-4CB9-BA24-4EA2817F3327}" srcId="{92B5FC76-FA1D-4355-8215-F55E73A50F4C}" destId="{825A0B49-35D8-4413-996F-504E6259E757}" srcOrd="2" destOrd="0" parTransId="{BC975063-A380-43E0-9F7F-F6517A5A361A}" sibTransId="{1B5736AC-D7F6-4C3B-91FB-D8401E83C7E6}"/>
    <dgm:cxn modelId="{C51DCE97-C5EB-4D6C-8019-82A23BCA11B3}" type="presOf" srcId="{B380F749-AB6B-411F-BAB3-848E7FAE54B5}" destId="{109EDD49-4482-46DC-A316-DF7DB1BEABF3}" srcOrd="0" destOrd="0" presId="urn:microsoft.com/office/officeart/2005/8/layout/hierarchy3"/>
    <dgm:cxn modelId="{845E7B6C-444C-4CAF-A502-97C2EAAA1CC9}" srcId="{D6520E03-7787-408B-BAEC-82D73B40B90C}" destId="{E10699AF-7105-45FC-9718-696F187D621A}" srcOrd="0" destOrd="0" parTransId="{37174E89-166C-474A-A3BC-B6B5400D8D42}" sibTransId="{B51DD6F5-9A27-4228-A5FB-50C266478BC3}"/>
    <dgm:cxn modelId="{BDE2381F-A304-43D8-BD91-12E444781B57}" type="presOf" srcId="{522C2909-3D69-4E76-B19C-3CDED4AA20BE}" destId="{26FA81CC-5D8F-4E6B-AC19-E47C3564A0B0}" srcOrd="0" destOrd="0" presId="urn:microsoft.com/office/officeart/2005/8/layout/hierarchy3"/>
    <dgm:cxn modelId="{F14D4882-1DA9-42A1-8FAA-C8EE2F929753}" srcId="{0891D260-B632-48C9-96A7-3CBCD01E4E62}" destId="{9827943C-BFA3-450A-BE6B-8D01F68FBA62}" srcOrd="2" destOrd="0" parTransId="{7F3CC896-E0CF-40EA-8BA1-7002EE4BC357}" sibTransId="{21F7DD6E-295B-4987-810A-B6593C808748}"/>
    <dgm:cxn modelId="{EF78A926-F608-4BA1-8C82-783A941A38E7}" type="presOf" srcId="{D35FFA5C-D351-4069-8C3B-28054597A382}" destId="{FA7C3C0D-E947-46E2-9DA5-4E5A0F5C3490}" srcOrd="0" destOrd="0" presId="urn:microsoft.com/office/officeart/2005/8/layout/hierarchy3"/>
    <dgm:cxn modelId="{1BE38E28-214A-4A71-BB91-C98C6282C32B}" type="presOf" srcId="{BA28744E-8FD2-4BF0-98F7-5F87F5751EE3}" destId="{E6DAE815-6992-49D0-A5AB-C90FB7DE11B9}" srcOrd="0" destOrd="0" presId="urn:microsoft.com/office/officeart/2005/8/layout/hierarchy3"/>
    <dgm:cxn modelId="{59C5FBBD-1C2C-476E-AA71-721F4F80367D}" type="presOf" srcId="{D6520E03-7787-408B-BAEC-82D73B40B90C}" destId="{BBB20B3D-1EE0-4E08-90B0-19D4A1DD1FA2}" srcOrd="0" destOrd="0" presId="urn:microsoft.com/office/officeart/2005/8/layout/hierarchy3"/>
    <dgm:cxn modelId="{2846A5D9-0A4D-4CB7-B227-BDAFF261CC53}" type="presOf" srcId="{92B5FC76-FA1D-4355-8215-F55E73A50F4C}" destId="{C425AED3-500E-4439-8E95-EC44D5074CB3}" srcOrd="0" destOrd="0" presId="urn:microsoft.com/office/officeart/2005/8/layout/hierarchy3"/>
    <dgm:cxn modelId="{83EB12B6-149C-4773-88B5-29122AA63405}" srcId="{9CA78C9C-1A85-41CE-A7BA-5CBEBFB8FCFD}" destId="{92B5FC76-FA1D-4355-8215-F55E73A50F4C}" srcOrd="2" destOrd="0" parTransId="{9D0B6486-8657-4439-BE2E-C6BB66A049C6}" sibTransId="{58EF1796-BE9E-40B9-94A2-45FF4B5BFF87}"/>
    <dgm:cxn modelId="{C04241FA-4F99-49CD-9FA0-1C9845B0E713}" srcId="{D6520E03-7787-408B-BAEC-82D73B40B90C}" destId="{D13778FB-7C30-4B48-84FF-6DFD6FD2B5E6}" srcOrd="1" destOrd="0" parTransId="{D35FFA5C-D351-4069-8C3B-28054597A382}" sibTransId="{D99DF83F-4227-449B-9519-F9361DD7D47B}"/>
    <dgm:cxn modelId="{8F0F2EA9-139A-47DF-889A-E9114A66E74B}" type="presOf" srcId="{BC975063-A380-43E0-9F7F-F6517A5A361A}" destId="{B22CB99F-5E0E-41BB-BF60-3CFB583EACE2}" srcOrd="0" destOrd="0" presId="urn:microsoft.com/office/officeart/2005/8/layout/hierarchy3"/>
    <dgm:cxn modelId="{CE65AF67-4F57-4B0D-A3D1-C152A362762D}" type="presOf" srcId="{D6520E03-7787-408B-BAEC-82D73B40B90C}" destId="{FBADC971-0ED9-4950-AC7C-92BC0D040252}" srcOrd="1" destOrd="0" presId="urn:microsoft.com/office/officeart/2005/8/layout/hierarchy3"/>
    <dgm:cxn modelId="{79134D79-F111-4E3B-81A4-91D8A0972FBD}" srcId="{0891D260-B632-48C9-96A7-3CBCD01E4E62}" destId="{886F2670-F8F3-41DF-8412-965D18ACD7E7}" srcOrd="0" destOrd="0" parTransId="{87D53969-5A01-4368-A138-28B99F4BFE75}" sibTransId="{4B54439C-D2AD-4BBE-A97B-908D5EFB4EF8}"/>
    <dgm:cxn modelId="{B8B93E3C-5BCE-46FD-A0FD-5118810337D6}" srcId="{D6520E03-7787-408B-BAEC-82D73B40B90C}" destId="{522C2909-3D69-4E76-B19C-3CDED4AA20BE}" srcOrd="2" destOrd="0" parTransId="{D5B07AD9-5667-4157-B850-0C9498673F90}" sibTransId="{642F4AD1-2C2E-4459-9F73-F4D2FAB1B1E2}"/>
    <dgm:cxn modelId="{31335670-AB11-42EA-B6A3-2394FAD98BE2}" type="presOf" srcId="{87D53969-5A01-4368-A138-28B99F4BFE75}" destId="{30AEA299-9E74-4C81-BCED-BACF6DFBDCE7}" srcOrd="0" destOrd="0" presId="urn:microsoft.com/office/officeart/2005/8/layout/hierarchy3"/>
    <dgm:cxn modelId="{8CFC3F32-0717-44AB-A103-A8DAD2F2B70C}" type="presOf" srcId="{825A0B49-35D8-4413-996F-504E6259E757}" destId="{0EBE2133-546E-4EA3-9EBD-63B6AAE5E2A6}" srcOrd="0" destOrd="0" presId="urn:microsoft.com/office/officeart/2005/8/layout/hierarchy3"/>
    <dgm:cxn modelId="{8E5B8B73-0313-472D-8E10-319E5B302192}" type="presOf" srcId="{0891D260-B632-48C9-96A7-3CBCD01E4E62}" destId="{6AF40C9E-C516-470B-94C4-3A64E3177087}" srcOrd="0" destOrd="0" presId="urn:microsoft.com/office/officeart/2005/8/layout/hierarchy3"/>
    <dgm:cxn modelId="{15B1B0A8-3C10-44A4-9B95-383381AAEA25}" type="presOf" srcId="{0891D260-B632-48C9-96A7-3CBCD01E4E62}" destId="{9979F7A2-2BE9-4677-9B1E-149AB6D76397}" srcOrd="1" destOrd="0" presId="urn:microsoft.com/office/officeart/2005/8/layout/hierarchy3"/>
    <dgm:cxn modelId="{20F66B6C-9D88-4F97-968C-625C586DA61C}" type="presOf" srcId="{D13778FB-7C30-4B48-84FF-6DFD6FD2B5E6}" destId="{D39C1FE8-3587-489E-9F20-F09BAC93EB81}" srcOrd="0" destOrd="0" presId="urn:microsoft.com/office/officeart/2005/8/layout/hierarchy3"/>
    <dgm:cxn modelId="{0CB13B86-437D-42B9-A227-177D5EEAB13F}" type="presOf" srcId="{886F2670-F8F3-41DF-8412-965D18ACD7E7}" destId="{0C451D3B-0492-4381-9860-4E9AECD2B62B}" srcOrd="0" destOrd="0" presId="urn:microsoft.com/office/officeart/2005/8/layout/hierarchy3"/>
    <dgm:cxn modelId="{58FCAC18-83BE-4047-8066-A41BD78C2868}" type="presOf" srcId="{997416F9-F1BE-4B56-80A4-2F4E2F349F2D}" destId="{789768E1-DE6A-4FA4-9385-2562E046C1D6}" srcOrd="0" destOrd="0" presId="urn:microsoft.com/office/officeart/2005/8/layout/hierarchy3"/>
    <dgm:cxn modelId="{61D583EC-0BBE-4ADE-BCD8-BAFE8CDC90DB}" type="presOf" srcId="{9CA78C9C-1A85-41CE-A7BA-5CBEBFB8FCFD}" destId="{187FA0B5-3C21-42D1-A69A-EADDCFCE83BD}" srcOrd="0" destOrd="0" presId="urn:microsoft.com/office/officeart/2005/8/layout/hierarchy3"/>
    <dgm:cxn modelId="{4A7D1C8F-3FA7-4272-9D8A-574E61F3314E}" type="presOf" srcId="{876E5F58-3661-4226-A9A5-71D0C30811CE}" destId="{51DB71FD-5CA7-4EB6-A66C-D7063000315C}" srcOrd="0" destOrd="0" presId="urn:microsoft.com/office/officeart/2005/8/layout/hierarchy3"/>
    <dgm:cxn modelId="{EC8AD445-0A9F-4F2F-B12E-DC0B84C801C7}" type="presOf" srcId="{37174E89-166C-474A-A3BC-B6B5400D8D42}" destId="{1FE83B69-BE01-49C8-AFE2-C70EA3E48F5D}" srcOrd="0" destOrd="0" presId="urn:microsoft.com/office/officeart/2005/8/layout/hierarchy3"/>
    <dgm:cxn modelId="{3AE9421D-D9A2-4204-BAB9-3843113D9EE3}" srcId="{92B5FC76-FA1D-4355-8215-F55E73A50F4C}" destId="{BA28744E-8FD2-4BF0-98F7-5F87F5751EE3}" srcOrd="1" destOrd="0" parTransId="{997416F9-F1BE-4B56-80A4-2F4E2F349F2D}" sibTransId="{1CBB2833-9A42-4F66-8CDD-481F6665C6CE}"/>
    <dgm:cxn modelId="{43DF3CF6-78F5-48CC-99FD-EF3E7BD9D0E8}" srcId="{9CA78C9C-1A85-41CE-A7BA-5CBEBFB8FCFD}" destId="{0891D260-B632-48C9-96A7-3CBCD01E4E62}" srcOrd="1" destOrd="0" parTransId="{25C2D9F3-E5CC-4D74-B4BC-A994B4644EBF}" sibTransId="{B2CF9EE6-33FA-480F-8CB7-BFE13C288B7A}"/>
    <dgm:cxn modelId="{AB093DB8-1379-4B68-B11E-CF98BD9C8CAA}" srcId="{0891D260-B632-48C9-96A7-3CBCD01E4E62}" destId="{26E45F84-0762-4B3D-9960-C0ED40E13A39}" srcOrd="1" destOrd="0" parTransId="{B380F749-AB6B-411F-BAB3-848E7FAE54B5}" sibTransId="{8FA29BDF-148C-47DE-B0E5-3DF96712633D}"/>
    <dgm:cxn modelId="{BCB148ED-5CE4-4FDB-BFB2-A6B18BC8C770}" type="presOf" srcId="{E10699AF-7105-45FC-9718-696F187D621A}" destId="{A2CB7675-BC1C-4AE5-A187-20D8AE3378B4}" srcOrd="0" destOrd="0" presId="urn:microsoft.com/office/officeart/2005/8/layout/hierarchy3"/>
    <dgm:cxn modelId="{B19817F3-7B98-4FE4-B0B0-0CB75A58A501}" type="presOf" srcId="{7F3CC896-E0CF-40EA-8BA1-7002EE4BC357}" destId="{1230C426-444B-4CBB-8691-6B95F2D87EB0}" srcOrd="0" destOrd="0" presId="urn:microsoft.com/office/officeart/2005/8/layout/hierarchy3"/>
    <dgm:cxn modelId="{48CC33F9-106E-4AA0-8460-BD6C2A95ADC1}" type="presOf" srcId="{92B5FC76-FA1D-4355-8215-F55E73A50F4C}" destId="{EEB997E6-02EC-4B75-BC1F-AAC9B22B4E4A}" srcOrd="1" destOrd="0" presId="urn:microsoft.com/office/officeart/2005/8/layout/hierarchy3"/>
    <dgm:cxn modelId="{F9F13410-0EF1-4A8C-A8B8-C07BD8C9B293}" srcId="{9CA78C9C-1A85-41CE-A7BA-5CBEBFB8FCFD}" destId="{D6520E03-7787-408B-BAEC-82D73B40B90C}" srcOrd="0" destOrd="0" parTransId="{EF4E7386-D114-4892-842B-2D5E01DE789B}" sibTransId="{FD203E55-F3AA-4F10-A49F-C1EAD219F627}"/>
    <dgm:cxn modelId="{9F94E3AA-DD4C-48D4-989F-C2BA3F37C848}" type="presOf" srcId="{9827943C-BFA3-450A-BE6B-8D01F68FBA62}" destId="{E76B8272-5575-4779-B366-57A6F7A244D2}" srcOrd="0" destOrd="0" presId="urn:microsoft.com/office/officeart/2005/8/layout/hierarchy3"/>
    <dgm:cxn modelId="{E5581EF8-BF55-4ABD-B558-3FBEFFFE8FC7}" type="presOf" srcId="{DAF2E454-ED8A-49E3-93CA-DBBBD240A1B3}" destId="{D3002205-B95C-47C5-9151-63337E9E2A2E}" srcOrd="0" destOrd="0" presId="urn:microsoft.com/office/officeart/2005/8/layout/hierarchy3"/>
    <dgm:cxn modelId="{F1803DA3-C5AD-408B-BED2-D9BC116E64E6}" srcId="{92B5FC76-FA1D-4355-8215-F55E73A50F4C}" destId="{876E5F58-3661-4226-A9A5-71D0C30811CE}" srcOrd="0" destOrd="0" parTransId="{DAF2E454-ED8A-49E3-93CA-DBBBD240A1B3}" sibTransId="{D9110E03-3B83-49DF-94D0-D54E87AD9D99}"/>
    <dgm:cxn modelId="{9C972F66-903D-4FA4-868E-F292BADD7229}" type="presOf" srcId="{D5B07AD9-5667-4157-B850-0C9498673F90}" destId="{52FA9A31-75BD-4835-BAA4-4510BA247E2C}" srcOrd="0" destOrd="0" presId="urn:microsoft.com/office/officeart/2005/8/layout/hierarchy3"/>
    <dgm:cxn modelId="{4E3C6E0D-4CED-4980-B823-177898B18DC7}" type="presOf" srcId="{26E45F84-0762-4B3D-9960-C0ED40E13A39}" destId="{6BC677AA-CC70-4C56-8BE0-928E2E624C05}" srcOrd="0" destOrd="0" presId="urn:microsoft.com/office/officeart/2005/8/layout/hierarchy3"/>
    <dgm:cxn modelId="{918E74FA-16FB-4BCE-9663-8B63C14A8ACA}" type="presParOf" srcId="{187FA0B5-3C21-42D1-A69A-EADDCFCE83BD}" destId="{46D52DBE-2A67-418E-8F84-725A34777245}" srcOrd="0" destOrd="0" presId="urn:microsoft.com/office/officeart/2005/8/layout/hierarchy3"/>
    <dgm:cxn modelId="{7EB84CDB-7C1A-49B3-8B97-E837B4F7A02B}" type="presParOf" srcId="{46D52DBE-2A67-418E-8F84-725A34777245}" destId="{E80BAE7B-7D17-4B3A-9F89-DA808985E380}" srcOrd="0" destOrd="0" presId="urn:microsoft.com/office/officeart/2005/8/layout/hierarchy3"/>
    <dgm:cxn modelId="{F978B1E6-94DF-483C-9798-B12B424AA2B5}" type="presParOf" srcId="{E80BAE7B-7D17-4B3A-9F89-DA808985E380}" destId="{BBB20B3D-1EE0-4E08-90B0-19D4A1DD1FA2}" srcOrd="0" destOrd="0" presId="urn:microsoft.com/office/officeart/2005/8/layout/hierarchy3"/>
    <dgm:cxn modelId="{9BC14B43-2834-412D-81EF-B6FC85D5DF38}" type="presParOf" srcId="{E80BAE7B-7D17-4B3A-9F89-DA808985E380}" destId="{FBADC971-0ED9-4950-AC7C-92BC0D040252}" srcOrd="1" destOrd="0" presId="urn:microsoft.com/office/officeart/2005/8/layout/hierarchy3"/>
    <dgm:cxn modelId="{5FDE0983-E4A1-4406-B788-5B5BEF6D7D97}" type="presParOf" srcId="{46D52DBE-2A67-418E-8F84-725A34777245}" destId="{63EFF42E-E49C-40C0-80C5-AC7D4BCEB1CA}" srcOrd="1" destOrd="0" presId="urn:microsoft.com/office/officeart/2005/8/layout/hierarchy3"/>
    <dgm:cxn modelId="{95874FFA-8CB9-4505-9DE7-6268B89A69B9}" type="presParOf" srcId="{63EFF42E-E49C-40C0-80C5-AC7D4BCEB1CA}" destId="{1FE83B69-BE01-49C8-AFE2-C70EA3E48F5D}" srcOrd="0" destOrd="0" presId="urn:microsoft.com/office/officeart/2005/8/layout/hierarchy3"/>
    <dgm:cxn modelId="{7EB17620-C6AE-4CA1-BBE9-06312213F8A3}" type="presParOf" srcId="{63EFF42E-E49C-40C0-80C5-AC7D4BCEB1CA}" destId="{A2CB7675-BC1C-4AE5-A187-20D8AE3378B4}" srcOrd="1" destOrd="0" presId="urn:microsoft.com/office/officeart/2005/8/layout/hierarchy3"/>
    <dgm:cxn modelId="{523846B2-6139-4EA0-9135-8B7E35346121}" type="presParOf" srcId="{63EFF42E-E49C-40C0-80C5-AC7D4BCEB1CA}" destId="{FA7C3C0D-E947-46E2-9DA5-4E5A0F5C3490}" srcOrd="2" destOrd="0" presId="urn:microsoft.com/office/officeart/2005/8/layout/hierarchy3"/>
    <dgm:cxn modelId="{9D238926-97F7-4D89-B504-D5114219A870}" type="presParOf" srcId="{63EFF42E-E49C-40C0-80C5-AC7D4BCEB1CA}" destId="{D39C1FE8-3587-489E-9F20-F09BAC93EB81}" srcOrd="3" destOrd="0" presId="urn:microsoft.com/office/officeart/2005/8/layout/hierarchy3"/>
    <dgm:cxn modelId="{446D5654-FFBB-44BA-B7B0-34BE358BB1B4}" type="presParOf" srcId="{63EFF42E-E49C-40C0-80C5-AC7D4BCEB1CA}" destId="{52FA9A31-75BD-4835-BAA4-4510BA247E2C}" srcOrd="4" destOrd="0" presId="urn:microsoft.com/office/officeart/2005/8/layout/hierarchy3"/>
    <dgm:cxn modelId="{FF12F1DF-7D1B-4FD8-B0D2-4DBCA4FDA4F4}" type="presParOf" srcId="{63EFF42E-E49C-40C0-80C5-AC7D4BCEB1CA}" destId="{26FA81CC-5D8F-4E6B-AC19-E47C3564A0B0}" srcOrd="5" destOrd="0" presId="urn:microsoft.com/office/officeart/2005/8/layout/hierarchy3"/>
    <dgm:cxn modelId="{0660FF8C-76D3-4DDA-8A1E-397DB13E8C29}" type="presParOf" srcId="{187FA0B5-3C21-42D1-A69A-EADDCFCE83BD}" destId="{9529C4E2-B27D-4ACC-AB34-EC62492CD493}" srcOrd="1" destOrd="0" presId="urn:microsoft.com/office/officeart/2005/8/layout/hierarchy3"/>
    <dgm:cxn modelId="{E199EFF9-9219-40A3-9037-B80D2F362893}" type="presParOf" srcId="{9529C4E2-B27D-4ACC-AB34-EC62492CD493}" destId="{B2412D9F-F015-4BAC-917A-BBF49732A115}" srcOrd="0" destOrd="0" presId="urn:microsoft.com/office/officeart/2005/8/layout/hierarchy3"/>
    <dgm:cxn modelId="{76371CD2-3035-4659-AB63-D1A916EA0568}" type="presParOf" srcId="{B2412D9F-F015-4BAC-917A-BBF49732A115}" destId="{6AF40C9E-C516-470B-94C4-3A64E3177087}" srcOrd="0" destOrd="0" presId="urn:microsoft.com/office/officeart/2005/8/layout/hierarchy3"/>
    <dgm:cxn modelId="{3246666C-60FD-4662-A4E6-AC57A10C7BAD}" type="presParOf" srcId="{B2412D9F-F015-4BAC-917A-BBF49732A115}" destId="{9979F7A2-2BE9-4677-9B1E-149AB6D76397}" srcOrd="1" destOrd="0" presId="urn:microsoft.com/office/officeart/2005/8/layout/hierarchy3"/>
    <dgm:cxn modelId="{AAC489E4-0CA2-4401-9DE9-396E200B9ED3}" type="presParOf" srcId="{9529C4E2-B27D-4ACC-AB34-EC62492CD493}" destId="{F2F8C491-37C1-40A3-AF13-DE73D47E449D}" srcOrd="1" destOrd="0" presId="urn:microsoft.com/office/officeart/2005/8/layout/hierarchy3"/>
    <dgm:cxn modelId="{36DE2E16-86FC-4AF3-BA4B-5BFED459331A}" type="presParOf" srcId="{F2F8C491-37C1-40A3-AF13-DE73D47E449D}" destId="{30AEA299-9E74-4C81-BCED-BACF6DFBDCE7}" srcOrd="0" destOrd="0" presId="urn:microsoft.com/office/officeart/2005/8/layout/hierarchy3"/>
    <dgm:cxn modelId="{A752F89F-6329-44EC-9354-11DE80AD0993}" type="presParOf" srcId="{F2F8C491-37C1-40A3-AF13-DE73D47E449D}" destId="{0C451D3B-0492-4381-9860-4E9AECD2B62B}" srcOrd="1" destOrd="0" presId="urn:microsoft.com/office/officeart/2005/8/layout/hierarchy3"/>
    <dgm:cxn modelId="{9B6B51A0-CAB4-4965-9380-8853261C12B8}" type="presParOf" srcId="{F2F8C491-37C1-40A3-AF13-DE73D47E449D}" destId="{109EDD49-4482-46DC-A316-DF7DB1BEABF3}" srcOrd="2" destOrd="0" presId="urn:microsoft.com/office/officeart/2005/8/layout/hierarchy3"/>
    <dgm:cxn modelId="{19FEB902-63B7-4785-9042-F1D6FA2EFAF1}" type="presParOf" srcId="{F2F8C491-37C1-40A3-AF13-DE73D47E449D}" destId="{6BC677AA-CC70-4C56-8BE0-928E2E624C05}" srcOrd="3" destOrd="0" presId="urn:microsoft.com/office/officeart/2005/8/layout/hierarchy3"/>
    <dgm:cxn modelId="{04231286-FA5C-4528-9E8F-67A87F9FB40E}" type="presParOf" srcId="{F2F8C491-37C1-40A3-AF13-DE73D47E449D}" destId="{1230C426-444B-4CBB-8691-6B95F2D87EB0}" srcOrd="4" destOrd="0" presId="urn:microsoft.com/office/officeart/2005/8/layout/hierarchy3"/>
    <dgm:cxn modelId="{A81D854F-EF05-45DE-A53F-30E3B555DA7E}" type="presParOf" srcId="{F2F8C491-37C1-40A3-AF13-DE73D47E449D}" destId="{E76B8272-5575-4779-B366-57A6F7A244D2}" srcOrd="5" destOrd="0" presId="urn:microsoft.com/office/officeart/2005/8/layout/hierarchy3"/>
    <dgm:cxn modelId="{8E75FD09-B1F1-44B6-AD4C-6E823B3EEFAE}" type="presParOf" srcId="{187FA0B5-3C21-42D1-A69A-EADDCFCE83BD}" destId="{DA0D5B06-4FEA-4B1F-9E80-B2FF5D2D1BA6}" srcOrd="2" destOrd="0" presId="urn:microsoft.com/office/officeart/2005/8/layout/hierarchy3"/>
    <dgm:cxn modelId="{EF04F45B-3E3C-4340-BDC1-7539BF474CCC}" type="presParOf" srcId="{DA0D5B06-4FEA-4B1F-9E80-B2FF5D2D1BA6}" destId="{5C85718B-C62A-44CC-9D15-E8803AB6C9E5}" srcOrd="0" destOrd="0" presId="urn:microsoft.com/office/officeart/2005/8/layout/hierarchy3"/>
    <dgm:cxn modelId="{4FBD6B65-B6B1-48F8-BE89-6FAD2AEFB196}" type="presParOf" srcId="{5C85718B-C62A-44CC-9D15-E8803AB6C9E5}" destId="{C425AED3-500E-4439-8E95-EC44D5074CB3}" srcOrd="0" destOrd="0" presId="urn:microsoft.com/office/officeart/2005/8/layout/hierarchy3"/>
    <dgm:cxn modelId="{267D98BB-2994-4A4F-8E5F-EEEFD61F81BB}" type="presParOf" srcId="{5C85718B-C62A-44CC-9D15-E8803AB6C9E5}" destId="{EEB997E6-02EC-4B75-BC1F-AAC9B22B4E4A}" srcOrd="1" destOrd="0" presId="urn:microsoft.com/office/officeart/2005/8/layout/hierarchy3"/>
    <dgm:cxn modelId="{6826D106-65E8-4897-AA9C-4E222BCD8943}" type="presParOf" srcId="{DA0D5B06-4FEA-4B1F-9E80-B2FF5D2D1BA6}" destId="{423CBAF5-6AB2-4AED-BBCD-4424665E6722}" srcOrd="1" destOrd="0" presId="urn:microsoft.com/office/officeart/2005/8/layout/hierarchy3"/>
    <dgm:cxn modelId="{A00053F7-F395-491A-94FA-9862A3C00D1D}" type="presParOf" srcId="{423CBAF5-6AB2-4AED-BBCD-4424665E6722}" destId="{D3002205-B95C-47C5-9151-63337E9E2A2E}" srcOrd="0" destOrd="0" presId="urn:microsoft.com/office/officeart/2005/8/layout/hierarchy3"/>
    <dgm:cxn modelId="{5585B524-DC82-48F2-A75B-E97D185C4BC3}" type="presParOf" srcId="{423CBAF5-6AB2-4AED-BBCD-4424665E6722}" destId="{51DB71FD-5CA7-4EB6-A66C-D7063000315C}" srcOrd="1" destOrd="0" presId="urn:microsoft.com/office/officeart/2005/8/layout/hierarchy3"/>
    <dgm:cxn modelId="{46748A06-068B-4FCF-8C3A-324A4C2E3843}" type="presParOf" srcId="{423CBAF5-6AB2-4AED-BBCD-4424665E6722}" destId="{789768E1-DE6A-4FA4-9385-2562E046C1D6}" srcOrd="2" destOrd="0" presId="urn:microsoft.com/office/officeart/2005/8/layout/hierarchy3"/>
    <dgm:cxn modelId="{7251981B-E197-41E5-B7A7-67BF35364C73}" type="presParOf" srcId="{423CBAF5-6AB2-4AED-BBCD-4424665E6722}" destId="{E6DAE815-6992-49D0-A5AB-C90FB7DE11B9}" srcOrd="3" destOrd="0" presId="urn:microsoft.com/office/officeart/2005/8/layout/hierarchy3"/>
    <dgm:cxn modelId="{6E07F3D1-3CE4-46A9-99BD-30D5D2C94953}" type="presParOf" srcId="{423CBAF5-6AB2-4AED-BBCD-4424665E6722}" destId="{B22CB99F-5E0E-41BB-BF60-3CFB583EACE2}" srcOrd="4" destOrd="0" presId="urn:microsoft.com/office/officeart/2005/8/layout/hierarchy3"/>
    <dgm:cxn modelId="{32F69029-08A5-4DE5-857D-274015851022}" type="presParOf" srcId="{423CBAF5-6AB2-4AED-BBCD-4424665E6722}" destId="{0EBE2133-546E-4EA3-9EBD-63B6AAE5E2A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A78C9C-1A85-41CE-A7BA-5CBEBFB8FCFD}" type="doc">
      <dgm:prSet loTypeId="urn:microsoft.com/office/officeart/2005/8/layout/hierarchy3" loCatId="list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it-IT"/>
        </a:p>
      </dgm:t>
    </dgm:pt>
    <dgm:pt modelId="{D6520E03-7787-408B-BAEC-82D73B40B90C}">
      <dgm:prSet phldrT="[Testo]" custT="1"/>
      <dgm:spPr>
        <a:solidFill>
          <a:prstClr val="white">
            <a:hueOff val="0"/>
            <a:satOff val="0"/>
            <a:lumOff val="0"/>
            <a:alphaOff val="0"/>
          </a:prst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gm:spPr>
      <dgm:t>
        <a:bodyPr spcFirstLastPara="0" vert="horz" wrap="square" lIns="32385" tIns="21590" rIns="32385" bIns="21590" numCol="1" spcCol="1270" anchor="ctr" anchorCtr="0"/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/>
              <a:ea typeface="+mn-ea"/>
              <a:cs typeface="+mn-cs"/>
            </a:rPr>
            <a:t>ALTRE ATTIVITA’</a:t>
          </a:r>
        </a:p>
      </dgm:t>
    </dgm:pt>
    <dgm:pt modelId="{EF4E7386-D114-4892-842B-2D5E01DE789B}" type="parTrans" cxnId="{F9F13410-0EF1-4A8C-A8B8-C07BD8C9B293}">
      <dgm:prSet/>
      <dgm:spPr/>
      <dgm:t>
        <a:bodyPr/>
        <a:lstStyle/>
        <a:p>
          <a:endParaRPr lang="it-IT"/>
        </a:p>
      </dgm:t>
    </dgm:pt>
    <dgm:pt modelId="{FD203E55-F3AA-4F10-A49F-C1EAD219F627}" type="sibTrans" cxnId="{F9F13410-0EF1-4A8C-A8B8-C07BD8C9B293}">
      <dgm:prSet/>
      <dgm:spPr/>
      <dgm:t>
        <a:bodyPr/>
        <a:lstStyle/>
        <a:p>
          <a:endParaRPr lang="it-IT"/>
        </a:p>
      </dgm:t>
    </dgm:pt>
    <dgm:pt modelId="{E10699AF-7105-45FC-9718-696F187D621A}">
      <dgm:prSet phldrT="[Tes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dirty="0"/>
            <a:t>Calendario annuale delle attività </a:t>
          </a:r>
          <a:endParaRPr lang="it-IT" sz="1200" dirty="0"/>
        </a:p>
      </dgm:t>
    </dgm:pt>
    <dgm:pt modelId="{37174E89-166C-474A-A3BC-B6B5400D8D42}" type="parTrans" cxnId="{845E7B6C-444C-4CAF-A502-97C2EAAA1CC9}">
      <dgm:prSet/>
      <dgm:spPr/>
      <dgm:t>
        <a:bodyPr/>
        <a:lstStyle/>
        <a:p>
          <a:endParaRPr lang="it-IT"/>
        </a:p>
      </dgm:t>
    </dgm:pt>
    <dgm:pt modelId="{B51DD6F5-9A27-4228-A5FB-50C266478BC3}" type="sibTrans" cxnId="{845E7B6C-444C-4CAF-A502-97C2EAAA1CC9}">
      <dgm:prSet/>
      <dgm:spPr/>
      <dgm:t>
        <a:bodyPr/>
        <a:lstStyle/>
        <a:p>
          <a:endParaRPr lang="it-IT"/>
        </a:p>
      </dgm:t>
    </dgm:pt>
    <dgm:pt modelId="{D13778FB-7C30-4B48-84FF-6DFD6FD2B5E6}">
      <dgm:prSet phldrT="[Testo]"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kern="1200" noProof="0" dirty="0"/>
            <a:t>Cura delle operazioni preliminari all’esame di fine Primo </a:t>
          </a:r>
          <a:r>
            <a:rPr lang="it-IT" sz="1200" i="1" kern="1200" noProof="0" dirty="0" smtClean="0"/>
            <a:t>Ciclo</a:t>
          </a:r>
          <a:endParaRPr lang="it-IT" sz="900" i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entury Gothic"/>
            <a:ea typeface="+mn-ea"/>
            <a:cs typeface="+mn-cs"/>
          </a:endParaRP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/>
        </a:p>
      </dgm:t>
    </dgm:pt>
    <dgm:pt modelId="{D35FFA5C-D351-4069-8C3B-28054597A382}" type="parTrans" cxnId="{C04241FA-4F99-49CD-9FA0-1C9845B0E713}">
      <dgm:prSet/>
      <dgm:spPr/>
      <dgm:t>
        <a:bodyPr/>
        <a:lstStyle/>
        <a:p>
          <a:endParaRPr lang="it-IT"/>
        </a:p>
      </dgm:t>
    </dgm:pt>
    <dgm:pt modelId="{D99DF83F-4227-449B-9519-F9361DD7D47B}" type="sibTrans" cxnId="{C04241FA-4F99-49CD-9FA0-1C9845B0E713}">
      <dgm:prSet/>
      <dgm:spPr/>
      <dgm:t>
        <a:bodyPr/>
        <a:lstStyle/>
        <a:p>
          <a:endParaRPr lang="it-IT"/>
        </a:p>
      </dgm:t>
    </dgm:pt>
    <dgm:pt modelId="{0891D260-B632-48C9-96A7-3CBCD01E4E62}">
      <dgm:prSet phldrT="[Testo]" custT="1"/>
      <dgm:spPr/>
      <dgm:t>
        <a:bodyPr/>
        <a:lstStyle/>
        <a:p>
          <a:pPr marL="0" marR="0" lvl="0" indent="0" algn="ctr" defTabSz="1778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/>
              <a:ea typeface="+mn-ea"/>
              <a:cs typeface="+mn-cs"/>
            </a:rPr>
            <a:t>ALTRE ATTIVITA’</a:t>
          </a:r>
          <a:endParaRPr lang="it-IT" dirty="0"/>
        </a:p>
      </dgm:t>
    </dgm:pt>
    <dgm:pt modelId="{25C2D9F3-E5CC-4D74-B4BC-A994B4644EBF}" type="parTrans" cxnId="{43DF3CF6-78F5-48CC-99FD-EF3E7BD9D0E8}">
      <dgm:prSet/>
      <dgm:spPr/>
      <dgm:t>
        <a:bodyPr/>
        <a:lstStyle/>
        <a:p>
          <a:endParaRPr lang="it-IT"/>
        </a:p>
      </dgm:t>
    </dgm:pt>
    <dgm:pt modelId="{B2CF9EE6-33FA-480F-8CB7-BFE13C288B7A}" type="sibTrans" cxnId="{43DF3CF6-78F5-48CC-99FD-EF3E7BD9D0E8}">
      <dgm:prSet/>
      <dgm:spPr/>
      <dgm:t>
        <a:bodyPr/>
        <a:lstStyle/>
        <a:p>
          <a:endParaRPr lang="it-IT"/>
        </a:p>
      </dgm:t>
    </dgm:pt>
    <dgm:pt modelId="{886F2670-F8F3-41DF-8412-965D18ACD7E7}">
      <dgm:prSet phldrT="[Testo]"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noProof="0" dirty="0"/>
            <a:t>Coordinamento  Esami di fine I Ciclo </a:t>
          </a:r>
        </a:p>
      </dgm:t>
    </dgm:pt>
    <dgm:pt modelId="{87D53969-5A01-4368-A138-28B99F4BFE75}" type="parTrans" cxnId="{79134D79-F111-4E3B-81A4-91D8A0972FBD}">
      <dgm:prSet/>
      <dgm:spPr/>
      <dgm:t>
        <a:bodyPr/>
        <a:lstStyle/>
        <a:p>
          <a:endParaRPr lang="it-IT"/>
        </a:p>
      </dgm:t>
    </dgm:pt>
    <dgm:pt modelId="{4B54439C-D2AD-4BBE-A97B-908D5EFB4EF8}" type="sibTrans" cxnId="{79134D79-F111-4E3B-81A4-91D8A0972FBD}">
      <dgm:prSet/>
      <dgm:spPr/>
      <dgm:t>
        <a:bodyPr/>
        <a:lstStyle/>
        <a:p>
          <a:endParaRPr lang="it-IT"/>
        </a:p>
      </dgm:t>
    </dgm:pt>
    <dgm:pt modelId="{26E45F84-0762-4B3D-9960-C0ED40E13A39}">
      <dgm:prSet phldrT="[Testo]"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noProof="0" dirty="0"/>
            <a:t>Incontri istituzionali per la situazione del plesso Keller (edilizia, sicurezza, </a:t>
          </a:r>
          <a:r>
            <a:rPr lang="it-IT" sz="1200" i="1" noProof="0" dirty="0" err="1"/>
            <a:t>Usr</a:t>
          </a:r>
          <a:r>
            <a:rPr lang="it-IT" sz="1200" i="1" noProof="0" dirty="0" smtClean="0"/>
            <a:t>)</a:t>
          </a:r>
          <a:endParaRPr lang="it-IT" sz="1200" i="1" noProof="0" dirty="0"/>
        </a:p>
      </dgm:t>
    </dgm:pt>
    <dgm:pt modelId="{B380F749-AB6B-411F-BAB3-848E7FAE54B5}" type="parTrans" cxnId="{AB093DB8-1379-4B68-B11E-CF98BD9C8CAA}">
      <dgm:prSet/>
      <dgm:spPr/>
      <dgm:t>
        <a:bodyPr/>
        <a:lstStyle/>
        <a:p>
          <a:endParaRPr lang="it-IT"/>
        </a:p>
      </dgm:t>
    </dgm:pt>
    <dgm:pt modelId="{8FA29BDF-148C-47DE-B0E5-3DF96712633D}" type="sibTrans" cxnId="{AB093DB8-1379-4B68-B11E-CF98BD9C8CAA}">
      <dgm:prSet/>
      <dgm:spPr/>
      <dgm:t>
        <a:bodyPr/>
        <a:lstStyle/>
        <a:p>
          <a:endParaRPr lang="it-IT"/>
        </a:p>
      </dgm:t>
    </dgm:pt>
    <dgm:pt modelId="{522C2909-3D69-4E76-B19C-3CDED4AA20B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kern="1200" noProof="0" dirty="0"/>
            <a:t>Coordinamento col DS per i </a:t>
          </a:r>
          <a:r>
            <a:rPr lang="it-IT" sz="1200" i="1" kern="1200" noProof="0" dirty="0" smtClean="0"/>
            <a:t>neoassunti</a:t>
          </a:r>
          <a:endParaRPr lang="it-IT" sz="900" i="1" kern="1200" noProof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entury Gothic"/>
            <a:ea typeface="+mn-ea"/>
            <a:cs typeface="+mn-cs"/>
          </a:endParaRPr>
        </a:p>
      </dgm:t>
    </dgm:pt>
    <dgm:pt modelId="{D5B07AD9-5667-4157-B850-0C9498673F90}" type="parTrans" cxnId="{B8B93E3C-5BCE-46FD-A0FD-5118810337D6}">
      <dgm:prSet/>
      <dgm:spPr/>
      <dgm:t>
        <a:bodyPr/>
        <a:lstStyle/>
        <a:p>
          <a:endParaRPr lang="it-IT"/>
        </a:p>
      </dgm:t>
    </dgm:pt>
    <dgm:pt modelId="{642F4AD1-2C2E-4459-9F73-F4D2FAB1B1E2}" type="sibTrans" cxnId="{B8B93E3C-5BCE-46FD-A0FD-5118810337D6}">
      <dgm:prSet/>
      <dgm:spPr/>
      <dgm:t>
        <a:bodyPr/>
        <a:lstStyle/>
        <a:p>
          <a:endParaRPr lang="it-IT"/>
        </a:p>
      </dgm:t>
    </dgm:pt>
    <dgm:pt modelId="{BA28744E-8FD2-4BF0-98F7-5F87F5751EE3}">
      <dgm:prSet phldrT="[Testo]" custT="1"/>
      <dgm:spPr/>
      <dgm:t>
        <a:bodyPr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sz="1200" i="1" noProof="0" dirty="0"/>
            <a:t>Collaborazione con DS e DSGA per spostamento arredi e materiali didattici </a:t>
          </a:r>
          <a:r>
            <a:rPr lang="it-IT" sz="1200" i="1" noProof="0" dirty="0" err="1"/>
            <a:t>Keller</a:t>
          </a:r>
          <a:r>
            <a:rPr lang="it-IT" sz="1200" i="1" noProof="0" dirty="0"/>
            <a:t> </a:t>
          </a:r>
        </a:p>
      </dgm:t>
    </dgm:pt>
    <dgm:pt modelId="{1CBB2833-9A42-4F66-8CDD-481F6665C6CE}" type="sibTrans" cxnId="{3AE9421D-D9A2-4204-BAB9-3843113D9EE3}">
      <dgm:prSet/>
      <dgm:spPr/>
      <dgm:t>
        <a:bodyPr/>
        <a:lstStyle/>
        <a:p>
          <a:endParaRPr lang="it-IT"/>
        </a:p>
      </dgm:t>
    </dgm:pt>
    <dgm:pt modelId="{997416F9-F1BE-4B56-80A4-2F4E2F349F2D}" type="parTrans" cxnId="{3AE9421D-D9A2-4204-BAB9-3843113D9EE3}">
      <dgm:prSet/>
      <dgm:spPr/>
      <dgm:t>
        <a:bodyPr/>
        <a:lstStyle/>
        <a:p>
          <a:endParaRPr lang="it-IT"/>
        </a:p>
      </dgm:t>
    </dgm:pt>
    <dgm:pt modelId="{876E5F58-3661-4226-A9A5-71D0C30811CE}">
      <dgm:prSet phldrT="[Testo]"/>
      <dgm:spPr/>
      <dgm:t>
        <a:bodyPr/>
        <a:lstStyle/>
        <a:p>
          <a:pPr rtl="0"/>
          <a:r>
            <a:rPr lang="it-IT" i="1" noProof="0" dirty="0"/>
            <a:t>Elezioni dei rappresentanti componente genitori</a:t>
          </a:r>
        </a:p>
      </dgm:t>
    </dgm:pt>
    <dgm:pt modelId="{D9110E03-3B83-49DF-94D0-D54E87AD9D99}" type="sibTrans" cxnId="{F1803DA3-C5AD-408B-BED2-D9BC116E64E6}">
      <dgm:prSet/>
      <dgm:spPr/>
      <dgm:t>
        <a:bodyPr/>
        <a:lstStyle/>
        <a:p>
          <a:endParaRPr lang="it-IT"/>
        </a:p>
      </dgm:t>
    </dgm:pt>
    <dgm:pt modelId="{DAF2E454-ED8A-49E3-93CA-DBBBD240A1B3}" type="parTrans" cxnId="{F1803DA3-C5AD-408B-BED2-D9BC116E64E6}">
      <dgm:prSet/>
      <dgm:spPr/>
      <dgm:t>
        <a:bodyPr/>
        <a:lstStyle/>
        <a:p>
          <a:endParaRPr lang="it-IT"/>
        </a:p>
      </dgm:t>
    </dgm:pt>
    <dgm:pt modelId="{92B5FC76-FA1D-4355-8215-F55E73A50F4C}">
      <dgm:prSet phldrT="[Testo]" custT="1"/>
      <dgm:spPr/>
      <dgm:t>
        <a:bodyPr/>
        <a:lstStyle/>
        <a:p>
          <a:pPr marL="0" marR="0" lvl="0" indent="0" algn="ctr" defTabSz="1778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/>
              <a:ea typeface="+mn-ea"/>
              <a:cs typeface="+mn-cs"/>
            </a:rPr>
            <a:t>ALTRE ATTIVITA’</a:t>
          </a:r>
          <a:endParaRPr lang="it-IT" sz="2200" kern="1200" dirty="0"/>
        </a:p>
      </dgm:t>
    </dgm:pt>
    <dgm:pt modelId="{58EF1796-BE9E-40B9-94A2-45FF4B5BFF87}" type="sibTrans" cxnId="{83EB12B6-149C-4773-88B5-29122AA63405}">
      <dgm:prSet/>
      <dgm:spPr/>
      <dgm:t>
        <a:bodyPr/>
        <a:lstStyle/>
        <a:p>
          <a:endParaRPr lang="it-IT"/>
        </a:p>
      </dgm:t>
    </dgm:pt>
    <dgm:pt modelId="{9D0B6486-8657-4439-BE2E-C6BB66A049C6}" type="parTrans" cxnId="{83EB12B6-149C-4773-88B5-29122AA63405}">
      <dgm:prSet/>
      <dgm:spPr/>
      <dgm:t>
        <a:bodyPr/>
        <a:lstStyle/>
        <a:p>
          <a:endParaRPr lang="it-IT"/>
        </a:p>
      </dgm:t>
    </dgm:pt>
    <dgm:pt modelId="{9827943C-BFA3-450A-BE6B-8D01F68FBA62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Contatti con il servizio elettorale del Comune (circ.9) (referendum, amministrative)</a:t>
          </a:r>
        </a:p>
      </dgm:t>
    </dgm:pt>
    <dgm:pt modelId="{7F3CC896-E0CF-40EA-8BA1-7002EE4BC357}" type="parTrans" cxnId="{F14D4882-1DA9-42A1-8FAA-C8EE2F929753}">
      <dgm:prSet/>
      <dgm:spPr/>
      <dgm:t>
        <a:bodyPr/>
        <a:lstStyle/>
        <a:p>
          <a:endParaRPr lang="it-IT"/>
        </a:p>
      </dgm:t>
    </dgm:pt>
    <dgm:pt modelId="{21F7DD6E-295B-4987-810A-B6593C808748}" type="sibTrans" cxnId="{F14D4882-1DA9-42A1-8FAA-C8EE2F929753}">
      <dgm:prSet/>
      <dgm:spPr/>
      <dgm:t>
        <a:bodyPr/>
        <a:lstStyle/>
        <a:p>
          <a:endParaRPr lang="it-IT"/>
        </a:p>
      </dgm:t>
    </dgm:pt>
    <dgm:pt modelId="{187FA0B5-3C21-42D1-A69A-EADDCFCE83BD}" type="pres">
      <dgm:prSet presAssocID="{9CA78C9C-1A85-41CE-A7BA-5CBEBFB8FC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46D52DBE-2A67-418E-8F84-725A34777245}" type="pres">
      <dgm:prSet presAssocID="{D6520E03-7787-408B-BAEC-82D73B40B90C}" presName="root" presStyleCnt="0"/>
      <dgm:spPr/>
    </dgm:pt>
    <dgm:pt modelId="{E80BAE7B-7D17-4B3A-9F89-DA808985E380}" type="pres">
      <dgm:prSet presAssocID="{D6520E03-7787-408B-BAEC-82D73B40B90C}" presName="rootComposite" presStyleCnt="0"/>
      <dgm:spPr/>
    </dgm:pt>
    <dgm:pt modelId="{BBB20B3D-1EE0-4E08-90B0-19D4A1DD1FA2}" type="pres">
      <dgm:prSet presAssocID="{D6520E03-7787-408B-BAEC-82D73B40B90C}" presName="rootText" presStyleLbl="node1" presStyleIdx="0" presStyleCnt="3"/>
      <dgm:spPr>
        <a:xfrm>
          <a:off x="940" y="266810"/>
          <a:ext cx="2200849" cy="1100424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FBADC971-0ED9-4950-AC7C-92BC0D040252}" type="pres">
      <dgm:prSet presAssocID="{D6520E03-7787-408B-BAEC-82D73B40B90C}" presName="rootConnector" presStyleLbl="node1" presStyleIdx="0" presStyleCnt="3"/>
      <dgm:spPr/>
      <dgm:t>
        <a:bodyPr/>
        <a:lstStyle/>
        <a:p>
          <a:endParaRPr lang="it-IT"/>
        </a:p>
      </dgm:t>
    </dgm:pt>
    <dgm:pt modelId="{63EFF42E-E49C-40C0-80C5-AC7D4BCEB1CA}" type="pres">
      <dgm:prSet presAssocID="{D6520E03-7787-408B-BAEC-82D73B40B90C}" presName="childShape" presStyleCnt="0"/>
      <dgm:spPr/>
    </dgm:pt>
    <dgm:pt modelId="{1FE83B69-BE01-49C8-AFE2-C70EA3E48F5D}" type="pres">
      <dgm:prSet presAssocID="{37174E89-166C-474A-A3BC-B6B5400D8D42}" presName="Name13" presStyleLbl="parChTrans1D2" presStyleIdx="0" presStyleCnt="8"/>
      <dgm:spPr/>
      <dgm:t>
        <a:bodyPr/>
        <a:lstStyle/>
        <a:p>
          <a:endParaRPr lang="it-IT"/>
        </a:p>
      </dgm:t>
    </dgm:pt>
    <dgm:pt modelId="{A2CB7675-BC1C-4AE5-A187-20D8AE3378B4}" type="pres">
      <dgm:prSet presAssocID="{E10699AF-7105-45FC-9718-696F187D621A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7C3C0D-E947-46E2-9DA5-4E5A0F5C3490}" type="pres">
      <dgm:prSet presAssocID="{D35FFA5C-D351-4069-8C3B-28054597A382}" presName="Name13" presStyleLbl="parChTrans1D2" presStyleIdx="1" presStyleCnt="8"/>
      <dgm:spPr/>
      <dgm:t>
        <a:bodyPr/>
        <a:lstStyle/>
        <a:p>
          <a:endParaRPr lang="it-IT"/>
        </a:p>
      </dgm:t>
    </dgm:pt>
    <dgm:pt modelId="{D39C1FE8-3587-489E-9F20-F09BAC93EB81}" type="pres">
      <dgm:prSet presAssocID="{D13778FB-7C30-4B48-84FF-6DFD6FD2B5E6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FA9A31-75BD-4835-BAA4-4510BA247E2C}" type="pres">
      <dgm:prSet presAssocID="{D5B07AD9-5667-4157-B850-0C9498673F90}" presName="Name13" presStyleLbl="parChTrans1D2" presStyleIdx="2" presStyleCnt="8"/>
      <dgm:spPr/>
      <dgm:t>
        <a:bodyPr/>
        <a:lstStyle/>
        <a:p>
          <a:endParaRPr lang="it-IT"/>
        </a:p>
      </dgm:t>
    </dgm:pt>
    <dgm:pt modelId="{26FA81CC-5D8F-4E6B-AC19-E47C3564A0B0}" type="pres">
      <dgm:prSet presAssocID="{522C2909-3D69-4E76-B19C-3CDED4AA20BE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29C4E2-B27D-4ACC-AB34-EC62492CD493}" type="pres">
      <dgm:prSet presAssocID="{0891D260-B632-48C9-96A7-3CBCD01E4E62}" presName="root" presStyleCnt="0"/>
      <dgm:spPr/>
    </dgm:pt>
    <dgm:pt modelId="{B2412D9F-F015-4BAC-917A-BBF49732A115}" type="pres">
      <dgm:prSet presAssocID="{0891D260-B632-48C9-96A7-3CBCD01E4E62}" presName="rootComposite" presStyleCnt="0"/>
      <dgm:spPr/>
    </dgm:pt>
    <dgm:pt modelId="{6AF40C9E-C516-470B-94C4-3A64E3177087}" type="pres">
      <dgm:prSet presAssocID="{0891D260-B632-48C9-96A7-3CBCD01E4E62}" presName="rootText" presStyleLbl="node1" presStyleIdx="1" presStyleCnt="3"/>
      <dgm:spPr/>
      <dgm:t>
        <a:bodyPr/>
        <a:lstStyle/>
        <a:p>
          <a:endParaRPr lang="it-IT"/>
        </a:p>
      </dgm:t>
    </dgm:pt>
    <dgm:pt modelId="{9979F7A2-2BE9-4677-9B1E-149AB6D76397}" type="pres">
      <dgm:prSet presAssocID="{0891D260-B632-48C9-96A7-3CBCD01E4E62}" presName="rootConnector" presStyleLbl="node1" presStyleIdx="1" presStyleCnt="3"/>
      <dgm:spPr/>
      <dgm:t>
        <a:bodyPr/>
        <a:lstStyle/>
        <a:p>
          <a:endParaRPr lang="it-IT"/>
        </a:p>
      </dgm:t>
    </dgm:pt>
    <dgm:pt modelId="{F2F8C491-37C1-40A3-AF13-DE73D47E449D}" type="pres">
      <dgm:prSet presAssocID="{0891D260-B632-48C9-96A7-3CBCD01E4E62}" presName="childShape" presStyleCnt="0"/>
      <dgm:spPr/>
    </dgm:pt>
    <dgm:pt modelId="{30AEA299-9E74-4C81-BCED-BACF6DFBDCE7}" type="pres">
      <dgm:prSet presAssocID="{87D53969-5A01-4368-A138-28B99F4BFE75}" presName="Name13" presStyleLbl="parChTrans1D2" presStyleIdx="3" presStyleCnt="8"/>
      <dgm:spPr/>
      <dgm:t>
        <a:bodyPr/>
        <a:lstStyle/>
        <a:p>
          <a:endParaRPr lang="it-IT"/>
        </a:p>
      </dgm:t>
    </dgm:pt>
    <dgm:pt modelId="{0C451D3B-0492-4381-9860-4E9AECD2B62B}" type="pres">
      <dgm:prSet presAssocID="{886F2670-F8F3-41DF-8412-965D18ACD7E7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9EDD49-4482-46DC-A316-DF7DB1BEABF3}" type="pres">
      <dgm:prSet presAssocID="{B380F749-AB6B-411F-BAB3-848E7FAE54B5}" presName="Name13" presStyleLbl="parChTrans1D2" presStyleIdx="4" presStyleCnt="8"/>
      <dgm:spPr/>
      <dgm:t>
        <a:bodyPr/>
        <a:lstStyle/>
        <a:p>
          <a:endParaRPr lang="it-IT"/>
        </a:p>
      </dgm:t>
    </dgm:pt>
    <dgm:pt modelId="{6BC677AA-CC70-4C56-8BE0-928E2E624C05}" type="pres">
      <dgm:prSet presAssocID="{26E45F84-0762-4B3D-9960-C0ED40E13A39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30C426-444B-4CBB-8691-6B95F2D87EB0}" type="pres">
      <dgm:prSet presAssocID="{7F3CC896-E0CF-40EA-8BA1-7002EE4BC357}" presName="Name13" presStyleLbl="parChTrans1D2" presStyleIdx="5" presStyleCnt="8"/>
      <dgm:spPr/>
      <dgm:t>
        <a:bodyPr/>
        <a:lstStyle/>
        <a:p>
          <a:endParaRPr lang="it-IT"/>
        </a:p>
      </dgm:t>
    </dgm:pt>
    <dgm:pt modelId="{E76B8272-5575-4779-B366-57A6F7A244D2}" type="pres">
      <dgm:prSet presAssocID="{9827943C-BFA3-450A-BE6B-8D01F68FBA62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0D5B06-4FEA-4B1F-9E80-B2FF5D2D1BA6}" type="pres">
      <dgm:prSet presAssocID="{92B5FC76-FA1D-4355-8215-F55E73A50F4C}" presName="root" presStyleCnt="0"/>
      <dgm:spPr/>
    </dgm:pt>
    <dgm:pt modelId="{5C85718B-C62A-44CC-9D15-E8803AB6C9E5}" type="pres">
      <dgm:prSet presAssocID="{92B5FC76-FA1D-4355-8215-F55E73A50F4C}" presName="rootComposite" presStyleCnt="0"/>
      <dgm:spPr/>
    </dgm:pt>
    <dgm:pt modelId="{C425AED3-500E-4439-8E95-EC44D5074CB3}" type="pres">
      <dgm:prSet presAssocID="{92B5FC76-FA1D-4355-8215-F55E73A50F4C}" presName="rootText" presStyleLbl="node1" presStyleIdx="2" presStyleCnt="3"/>
      <dgm:spPr/>
      <dgm:t>
        <a:bodyPr/>
        <a:lstStyle/>
        <a:p>
          <a:endParaRPr lang="it-IT"/>
        </a:p>
      </dgm:t>
    </dgm:pt>
    <dgm:pt modelId="{EEB997E6-02EC-4B75-BC1F-AAC9B22B4E4A}" type="pres">
      <dgm:prSet presAssocID="{92B5FC76-FA1D-4355-8215-F55E73A50F4C}" presName="rootConnector" presStyleLbl="node1" presStyleIdx="2" presStyleCnt="3"/>
      <dgm:spPr/>
      <dgm:t>
        <a:bodyPr/>
        <a:lstStyle/>
        <a:p>
          <a:endParaRPr lang="it-IT"/>
        </a:p>
      </dgm:t>
    </dgm:pt>
    <dgm:pt modelId="{423CBAF5-6AB2-4AED-BBCD-4424665E6722}" type="pres">
      <dgm:prSet presAssocID="{92B5FC76-FA1D-4355-8215-F55E73A50F4C}" presName="childShape" presStyleCnt="0"/>
      <dgm:spPr/>
    </dgm:pt>
    <dgm:pt modelId="{D3002205-B95C-47C5-9151-63337E9E2A2E}" type="pres">
      <dgm:prSet presAssocID="{DAF2E454-ED8A-49E3-93CA-DBBBD240A1B3}" presName="Name13" presStyleLbl="parChTrans1D2" presStyleIdx="6" presStyleCnt="8"/>
      <dgm:spPr/>
      <dgm:t>
        <a:bodyPr/>
        <a:lstStyle/>
        <a:p>
          <a:endParaRPr lang="it-IT"/>
        </a:p>
      </dgm:t>
    </dgm:pt>
    <dgm:pt modelId="{51DB71FD-5CA7-4EB6-A66C-D7063000315C}" type="pres">
      <dgm:prSet presAssocID="{876E5F58-3661-4226-A9A5-71D0C30811CE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89768E1-DE6A-4FA4-9385-2562E046C1D6}" type="pres">
      <dgm:prSet presAssocID="{997416F9-F1BE-4B56-80A4-2F4E2F349F2D}" presName="Name13" presStyleLbl="parChTrans1D2" presStyleIdx="7" presStyleCnt="8"/>
      <dgm:spPr/>
      <dgm:t>
        <a:bodyPr/>
        <a:lstStyle/>
        <a:p>
          <a:endParaRPr lang="it-IT"/>
        </a:p>
      </dgm:t>
    </dgm:pt>
    <dgm:pt modelId="{E6DAE815-6992-49D0-A5AB-C90FB7DE11B9}" type="pres">
      <dgm:prSet presAssocID="{BA28744E-8FD2-4BF0-98F7-5F87F5751EE3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51DCE97-C5EB-4D6C-8019-82A23BCA11B3}" type="presOf" srcId="{B380F749-AB6B-411F-BAB3-848E7FAE54B5}" destId="{109EDD49-4482-46DC-A316-DF7DB1BEABF3}" srcOrd="0" destOrd="0" presId="urn:microsoft.com/office/officeart/2005/8/layout/hierarchy3"/>
    <dgm:cxn modelId="{845E7B6C-444C-4CAF-A502-97C2EAAA1CC9}" srcId="{D6520E03-7787-408B-BAEC-82D73B40B90C}" destId="{E10699AF-7105-45FC-9718-696F187D621A}" srcOrd="0" destOrd="0" parTransId="{37174E89-166C-474A-A3BC-B6B5400D8D42}" sibTransId="{B51DD6F5-9A27-4228-A5FB-50C266478BC3}"/>
    <dgm:cxn modelId="{BDE2381F-A304-43D8-BD91-12E444781B57}" type="presOf" srcId="{522C2909-3D69-4E76-B19C-3CDED4AA20BE}" destId="{26FA81CC-5D8F-4E6B-AC19-E47C3564A0B0}" srcOrd="0" destOrd="0" presId="urn:microsoft.com/office/officeart/2005/8/layout/hierarchy3"/>
    <dgm:cxn modelId="{F14D4882-1DA9-42A1-8FAA-C8EE2F929753}" srcId="{0891D260-B632-48C9-96A7-3CBCD01E4E62}" destId="{9827943C-BFA3-450A-BE6B-8D01F68FBA62}" srcOrd="2" destOrd="0" parTransId="{7F3CC896-E0CF-40EA-8BA1-7002EE4BC357}" sibTransId="{21F7DD6E-295B-4987-810A-B6593C808748}"/>
    <dgm:cxn modelId="{EF78A926-F608-4BA1-8C82-783A941A38E7}" type="presOf" srcId="{D35FFA5C-D351-4069-8C3B-28054597A382}" destId="{FA7C3C0D-E947-46E2-9DA5-4E5A0F5C3490}" srcOrd="0" destOrd="0" presId="urn:microsoft.com/office/officeart/2005/8/layout/hierarchy3"/>
    <dgm:cxn modelId="{1BE38E28-214A-4A71-BB91-C98C6282C32B}" type="presOf" srcId="{BA28744E-8FD2-4BF0-98F7-5F87F5751EE3}" destId="{E6DAE815-6992-49D0-A5AB-C90FB7DE11B9}" srcOrd="0" destOrd="0" presId="urn:microsoft.com/office/officeart/2005/8/layout/hierarchy3"/>
    <dgm:cxn modelId="{59C5FBBD-1C2C-476E-AA71-721F4F80367D}" type="presOf" srcId="{D6520E03-7787-408B-BAEC-82D73B40B90C}" destId="{BBB20B3D-1EE0-4E08-90B0-19D4A1DD1FA2}" srcOrd="0" destOrd="0" presId="urn:microsoft.com/office/officeart/2005/8/layout/hierarchy3"/>
    <dgm:cxn modelId="{2846A5D9-0A4D-4CB7-B227-BDAFF261CC53}" type="presOf" srcId="{92B5FC76-FA1D-4355-8215-F55E73A50F4C}" destId="{C425AED3-500E-4439-8E95-EC44D5074CB3}" srcOrd="0" destOrd="0" presId="urn:microsoft.com/office/officeart/2005/8/layout/hierarchy3"/>
    <dgm:cxn modelId="{83EB12B6-149C-4773-88B5-29122AA63405}" srcId="{9CA78C9C-1A85-41CE-A7BA-5CBEBFB8FCFD}" destId="{92B5FC76-FA1D-4355-8215-F55E73A50F4C}" srcOrd="2" destOrd="0" parTransId="{9D0B6486-8657-4439-BE2E-C6BB66A049C6}" sibTransId="{58EF1796-BE9E-40B9-94A2-45FF4B5BFF87}"/>
    <dgm:cxn modelId="{C04241FA-4F99-49CD-9FA0-1C9845B0E713}" srcId="{D6520E03-7787-408B-BAEC-82D73B40B90C}" destId="{D13778FB-7C30-4B48-84FF-6DFD6FD2B5E6}" srcOrd="1" destOrd="0" parTransId="{D35FFA5C-D351-4069-8C3B-28054597A382}" sibTransId="{D99DF83F-4227-449B-9519-F9361DD7D47B}"/>
    <dgm:cxn modelId="{CE65AF67-4F57-4B0D-A3D1-C152A362762D}" type="presOf" srcId="{D6520E03-7787-408B-BAEC-82D73B40B90C}" destId="{FBADC971-0ED9-4950-AC7C-92BC0D040252}" srcOrd="1" destOrd="0" presId="urn:microsoft.com/office/officeart/2005/8/layout/hierarchy3"/>
    <dgm:cxn modelId="{79134D79-F111-4E3B-81A4-91D8A0972FBD}" srcId="{0891D260-B632-48C9-96A7-3CBCD01E4E62}" destId="{886F2670-F8F3-41DF-8412-965D18ACD7E7}" srcOrd="0" destOrd="0" parTransId="{87D53969-5A01-4368-A138-28B99F4BFE75}" sibTransId="{4B54439C-D2AD-4BBE-A97B-908D5EFB4EF8}"/>
    <dgm:cxn modelId="{B8B93E3C-5BCE-46FD-A0FD-5118810337D6}" srcId="{D6520E03-7787-408B-BAEC-82D73B40B90C}" destId="{522C2909-3D69-4E76-B19C-3CDED4AA20BE}" srcOrd="2" destOrd="0" parTransId="{D5B07AD9-5667-4157-B850-0C9498673F90}" sibTransId="{642F4AD1-2C2E-4459-9F73-F4D2FAB1B1E2}"/>
    <dgm:cxn modelId="{31335670-AB11-42EA-B6A3-2394FAD98BE2}" type="presOf" srcId="{87D53969-5A01-4368-A138-28B99F4BFE75}" destId="{30AEA299-9E74-4C81-BCED-BACF6DFBDCE7}" srcOrd="0" destOrd="0" presId="urn:microsoft.com/office/officeart/2005/8/layout/hierarchy3"/>
    <dgm:cxn modelId="{8E5B8B73-0313-472D-8E10-319E5B302192}" type="presOf" srcId="{0891D260-B632-48C9-96A7-3CBCD01E4E62}" destId="{6AF40C9E-C516-470B-94C4-3A64E3177087}" srcOrd="0" destOrd="0" presId="urn:microsoft.com/office/officeart/2005/8/layout/hierarchy3"/>
    <dgm:cxn modelId="{15B1B0A8-3C10-44A4-9B95-383381AAEA25}" type="presOf" srcId="{0891D260-B632-48C9-96A7-3CBCD01E4E62}" destId="{9979F7A2-2BE9-4677-9B1E-149AB6D76397}" srcOrd="1" destOrd="0" presId="urn:microsoft.com/office/officeart/2005/8/layout/hierarchy3"/>
    <dgm:cxn modelId="{20F66B6C-9D88-4F97-968C-625C586DA61C}" type="presOf" srcId="{D13778FB-7C30-4B48-84FF-6DFD6FD2B5E6}" destId="{D39C1FE8-3587-489E-9F20-F09BAC93EB81}" srcOrd="0" destOrd="0" presId="urn:microsoft.com/office/officeart/2005/8/layout/hierarchy3"/>
    <dgm:cxn modelId="{0CB13B86-437D-42B9-A227-177D5EEAB13F}" type="presOf" srcId="{886F2670-F8F3-41DF-8412-965D18ACD7E7}" destId="{0C451D3B-0492-4381-9860-4E9AECD2B62B}" srcOrd="0" destOrd="0" presId="urn:microsoft.com/office/officeart/2005/8/layout/hierarchy3"/>
    <dgm:cxn modelId="{58FCAC18-83BE-4047-8066-A41BD78C2868}" type="presOf" srcId="{997416F9-F1BE-4B56-80A4-2F4E2F349F2D}" destId="{789768E1-DE6A-4FA4-9385-2562E046C1D6}" srcOrd="0" destOrd="0" presId="urn:microsoft.com/office/officeart/2005/8/layout/hierarchy3"/>
    <dgm:cxn modelId="{61D583EC-0BBE-4ADE-BCD8-BAFE8CDC90DB}" type="presOf" srcId="{9CA78C9C-1A85-41CE-A7BA-5CBEBFB8FCFD}" destId="{187FA0B5-3C21-42D1-A69A-EADDCFCE83BD}" srcOrd="0" destOrd="0" presId="urn:microsoft.com/office/officeart/2005/8/layout/hierarchy3"/>
    <dgm:cxn modelId="{4A7D1C8F-3FA7-4272-9D8A-574E61F3314E}" type="presOf" srcId="{876E5F58-3661-4226-A9A5-71D0C30811CE}" destId="{51DB71FD-5CA7-4EB6-A66C-D7063000315C}" srcOrd="0" destOrd="0" presId="urn:microsoft.com/office/officeart/2005/8/layout/hierarchy3"/>
    <dgm:cxn modelId="{EC8AD445-0A9F-4F2F-B12E-DC0B84C801C7}" type="presOf" srcId="{37174E89-166C-474A-A3BC-B6B5400D8D42}" destId="{1FE83B69-BE01-49C8-AFE2-C70EA3E48F5D}" srcOrd="0" destOrd="0" presId="urn:microsoft.com/office/officeart/2005/8/layout/hierarchy3"/>
    <dgm:cxn modelId="{3AE9421D-D9A2-4204-BAB9-3843113D9EE3}" srcId="{92B5FC76-FA1D-4355-8215-F55E73A50F4C}" destId="{BA28744E-8FD2-4BF0-98F7-5F87F5751EE3}" srcOrd="1" destOrd="0" parTransId="{997416F9-F1BE-4B56-80A4-2F4E2F349F2D}" sibTransId="{1CBB2833-9A42-4F66-8CDD-481F6665C6CE}"/>
    <dgm:cxn modelId="{43DF3CF6-78F5-48CC-99FD-EF3E7BD9D0E8}" srcId="{9CA78C9C-1A85-41CE-A7BA-5CBEBFB8FCFD}" destId="{0891D260-B632-48C9-96A7-3CBCD01E4E62}" srcOrd="1" destOrd="0" parTransId="{25C2D9F3-E5CC-4D74-B4BC-A994B4644EBF}" sibTransId="{B2CF9EE6-33FA-480F-8CB7-BFE13C288B7A}"/>
    <dgm:cxn modelId="{AB093DB8-1379-4B68-B11E-CF98BD9C8CAA}" srcId="{0891D260-B632-48C9-96A7-3CBCD01E4E62}" destId="{26E45F84-0762-4B3D-9960-C0ED40E13A39}" srcOrd="1" destOrd="0" parTransId="{B380F749-AB6B-411F-BAB3-848E7FAE54B5}" sibTransId="{8FA29BDF-148C-47DE-B0E5-3DF96712633D}"/>
    <dgm:cxn modelId="{BCB148ED-5CE4-4FDB-BFB2-A6B18BC8C770}" type="presOf" srcId="{E10699AF-7105-45FC-9718-696F187D621A}" destId="{A2CB7675-BC1C-4AE5-A187-20D8AE3378B4}" srcOrd="0" destOrd="0" presId="urn:microsoft.com/office/officeart/2005/8/layout/hierarchy3"/>
    <dgm:cxn modelId="{B19817F3-7B98-4FE4-B0B0-0CB75A58A501}" type="presOf" srcId="{7F3CC896-E0CF-40EA-8BA1-7002EE4BC357}" destId="{1230C426-444B-4CBB-8691-6B95F2D87EB0}" srcOrd="0" destOrd="0" presId="urn:microsoft.com/office/officeart/2005/8/layout/hierarchy3"/>
    <dgm:cxn modelId="{48CC33F9-106E-4AA0-8460-BD6C2A95ADC1}" type="presOf" srcId="{92B5FC76-FA1D-4355-8215-F55E73A50F4C}" destId="{EEB997E6-02EC-4B75-BC1F-AAC9B22B4E4A}" srcOrd="1" destOrd="0" presId="urn:microsoft.com/office/officeart/2005/8/layout/hierarchy3"/>
    <dgm:cxn modelId="{F9F13410-0EF1-4A8C-A8B8-C07BD8C9B293}" srcId="{9CA78C9C-1A85-41CE-A7BA-5CBEBFB8FCFD}" destId="{D6520E03-7787-408B-BAEC-82D73B40B90C}" srcOrd="0" destOrd="0" parTransId="{EF4E7386-D114-4892-842B-2D5E01DE789B}" sibTransId="{FD203E55-F3AA-4F10-A49F-C1EAD219F627}"/>
    <dgm:cxn modelId="{9F94E3AA-DD4C-48D4-989F-C2BA3F37C848}" type="presOf" srcId="{9827943C-BFA3-450A-BE6B-8D01F68FBA62}" destId="{E76B8272-5575-4779-B366-57A6F7A244D2}" srcOrd="0" destOrd="0" presId="urn:microsoft.com/office/officeart/2005/8/layout/hierarchy3"/>
    <dgm:cxn modelId="{E5581EF8-BF55-4ABD-B558-3FBEFFFE8FC7}" type="presOf" srcId="{DAF2E454-ED8A-49E3-93CA-DBBBD240A1B3}" destId="{D3002205-B95C-47C5-9151-63337E9E2A2E}" srcOrd="0" destOrd="0" presId="urn:microsoft.com/office/officeart/2005/8/layout/hierarchy3"/>
    <dgm:cxn modelId="{F1803DA3-C5AD-408B-BED2-D9BC116E64E6}" srcId="{92B5FC76-FA1D-4355-8215-F55E73A50F4C}" destId="{876E5F58-3661-4226-A9A5-71D0C30811CE}" srcOrd="0" destOrd="0" parTransId="{DAF2E454-ED8A-49E3-93CA-DBBBD240A1B3}" sibTransId="{D9110E03-3B83-49DF-94D0-D54E87AD9D99}"/>
    <dgm:cxn modelId="{9C972F66-903D-4FA4-868E-F292BADD7229}" type="presOf" srcId="{D5B07AD9-5667-4157-B850-0C9498673F90}" destId="{52FA9A31-75BD-4835-BAA4-4510BA247E2C}" srcOrd="0" destOrd="0" presId="urn:microsoft.com/office/officeart/2005/8/layout/hierarchy3"/>
    <dgm:cxn modelId="{4E3C6E0D-4CED-4980-B823-177898B18DC7}" type="presOf" srcId="{26E45F84-0762-4B3D-9960-C0ED40E13A39}" destId="{6BC677AA-CC70-4C56-8BE0-928E2E624C05}" srcOrd="0" destOrd="0" presId="urn:microsoft.com/office/officeart/2005/8/layout/hierarchy3"/>
    <dgm:cxn modelId="{918E74FA-16FB-4BCE-9663-8B63C14A8ACA}" type="presParOf" srcId="{187FA0B5-3C21-42D1-A69A-EADDCFCE83BD}" destId="{46D52DBE-2A67-418E-8F84-725A34777245}" srcOrd="0" destOrd="0" presId="urn:microsoft.com/office/officeart/2005/8/layout/hierarchy3"/>
    <dgm:cxn modelId="{7EB84CDB-7C1A-49B3-8B97-E837B4F7A02B}" type="presParOf" srcId="{46D52DBE-2A67-418E-8F84-725A34777245}" destId="{E80BAE7B-7D17-4B3A-9F89-DA808985E380}" srcOrd="0" destOrd="0" presId="urn:microsoft.com/office/officeart/2005/8/layout/hierarchy3"/>
    <dgm:cxn modelId="{F978B1E6-94DF-483C-9798-B12B424AA2B5}" type="presParOf" srcId="{E80BAE7B-7D17-4B3A-9F89-DA808985E380}" destId="{BBB20B3D-1EE0-4E08-90B0-19D4A1DD1FA2}" srcOrd="0" destOrd="0" presId="urn:microsoft.com/office/officeart/2005/8/layout/hierarchy3"/>
    <dgm:cxn modelId="{9BC14B43-2834-412D-81EF-B6FC85D5DF38}" type="presParOf" srcId="{E80BAE7B-7D17-4B3A-9F89-DA808985E380}" destId="{FBADC971-0ED9-4950-AC7C-92BC0D040252}" srcOrd="1" destOrd="0" presId="urn:microsoft.com/office/officeart/2005/8/layout/hierarchy3"/>
    <dgm:cxn modelId="{5FDE0983-E4A1-4406-B788-5B5BEF6D7D97}" type="presParOf" srcId="{46D52DBE-2A67-418E-8F84-725A34777245}" destId="{63EFF42E-E49C-40C0-80C5-AC7D4BCEB1CA}" srcOrd="1" destOrd="0" presId="urn:microsoft.com/office/officeart/2005/8/layout/hierarchy3"/>
    <dgm:cxn modelId="{95874FFA-8CB9-4505-9DE7-6268B89A69B9}" type="presParOf" srcId="{63EFF42E-E49C-40C0-80C5-AC7D4BCEB1CA}" destId="{1FE83B69-BE01-49C8-AFE2-C70EA3E48F5D}" srcOrd="0" destOrd="0" presId="urn:microsoft.com/office/officeart/2005/8/layout/hierarchy3"/>
    <dgm:cxn modelId="{7EB17620-C6AE-4CA1-BBE9-06312213F8A3}" type="presParOf" srcId="{63EFF42E-E49C-40C0-80C5-AC7D4BCEB1CA}" destId="{A2CB7675-BC1C-4AE5-A187-20D8AE3378B4}" srcOrd="1" destOrd="0" presId="urn:microsoft.com/office/officeart/2005/8/layout/hierarchy3"/>
    <dgm:cxn modelId="{523846B2-6139-4EA0-9135-8B7E35346121}" type="presParOf" srcId="{63EFF42E-E49C-40C0-80C5-AC7D4BCEB1CA}" destId="{FA7C3C0D-E947-46E2-9DA5-4E5A0F5C3490}" srcOrd="2" destOrd="0" presId="urn:microsoft.com/office/officeart/2005/8/layout/hierarchy3"/>
    <dgm:cxn modelId="{9D238926-97F7-4D89-B504-D5114219A870}" type="presParOf" srcId="{63EFF42E-E49C-40C0-80C5-AC7D4BCEB1CA}" destId="{D39C1FE8-3587-489E-9F20-F09BAC93EB81}" srcOrd="3" destOrd="0" presId="urn:microsoft.com/office/officeart/2005/8/layout/hierarchy3"/>
    <dgm:cxn modelId="{446D5654-FFBB-44BA-B7B0-34BE358BB1B4}" type="presParOf" srcId="{63EFF42E-E49C-40C0-80C5-AC7D4BCEB1CA}" destId="{52FA9A31-75BD-4835-BAA4-4510BA247E2C}" srcOrd="4" destOrd="0" presId="urn:microsoft.com/office/officeart/2005/8/layout/hierarchy3"/>
    <dgm:cxn modelId="{FF12F1DF-7D1B-4FD8-B0D2-4DBCA4FDA4F4}" type="presParOf" srcId="{63EFF42E-E49C-40C0-80C5-AC7D4BCEB1CA}" destId="{26FA81CC-5D8F-4E6B-AC19-E47C3564A0B0}" srcOrd="5" destOrd="0" presId="urn:microsoft.com/office/officeart/2005/8/layout/hierarchy3"/>
    <dgm:cxn modelId="{0660FF8C-76D3-4DDA-8A1E-397DB13E8C29}" type="presParOf" srcId="{187FA0B5-3C21-42D1-A69A-EADDCFCE83BD}" destId="{9529C4E2-B27D-4ACC-AB34-EC62492CD493}" srcOrd="1" destOrd="0" presId="urn:microsoft.com/office/officeart/2005/8/layout/hierarchy3"/>
    <dgm:cxn modelId="{E199EFF9-9219-40A3-9037-B80D2F362893}" type="presParOf" srcId="{9529C4E2-B27D-4ACC-AB34-EC62492CD493}" destId="{B2412D9F-F015-4BAC-917A-BBF49732A115}" srcOrd="0" destOrd="0" presId="urn:microsoft.com/office/officeart/2005/8/layout/hierarchy3"/>
    <dgm:cxn modelId="{76371CD2-3035-4659-AB63-D1A916EA0568}" type="presParOf" srcId="{B2412D9F-F015-4BAC-917A-BBF49732A115}" destId="{6AF40C9E-C516-470B-94C4-3A64E3177087}" srcOrd="0" destOrd="0" presId="urn:microsoft.com/office/officeart/2005/8/layout/hierarchy3"/>
    <dgm:cxn modelId="{3246666C-60FD-4662-A4E6-AC57A10C7BAD}" type="presParOf" srcId="{B2412D9F-F015-4BAC-917A-BBF49732A115}" destId="{9979F7A2-2BE9-4677-9B1E-149AB6D76397}" srcOrd="1" destOrd="0" presId="urn:microsoft.com/office/officeart/2005/8/layout/hierarchy3"/>
    <dgm:cxn modelId="{AAC489E4-0CA2-4401-9DE9-396E200B9ED3}" type="presParOf" srcId="{9529C4E2-B27D-4ACC-AB34-EC62492CD493}" destId="{F2F8C491-37C1-40A3-AF13-DE73D47E449D}" srcOrd="1" destOrd="0" presId="urn:microsoft.com/office/officeart/2005/8/layout/hierarchy3"/>
    <dgm:cxn modelId="{36DE2E16-86FC-4AF3-BA4B-5BFED459331A}" type="presParOf" srcId="{F2F8C491-37C1-40A3-AF13-DE73D47E449D}" destId="{30AEA299-9E74-4C81-BCED-BACF6DFBDCE7}" srcOrd="0" destOrd="0" presId="urn:microsoft.com/office/officeart/2005/8/layout/hierarchy3"/>
    <dgm:cxn modelId="{A752F89F-6329-44EC-9354-11DE80AD0993}" type="presParOf" srcId="{F2F8C491-37C1-40A3-AF13-DE73D47E449D}" destId="{0C451D3B-0492-4381-9860-4E9AECD2B62B}" srcOrd="1" destOrd="0" presId="urn:microsoft.com/office/officeart/2005/8/layout/hierarchy3"/>
    <dgm:cxn modelId="{9B6B51A0-CAB4-4965-9380-8853261C12B8}" type="presParOf" srcId="{F2F8C491-37C1-40A3-AF13-DE73D47E449D}" destId="{109EDD49-4482-46DC-A316-DF7DB1BEABF3}" srcOrd="2" destOrd="0" presId="urn:microsoft.com/office/officeart/2005/8/layout/hierarchy3"/>
    <dgm:cxn modelId="{19FEB902-63B7-4785-9042-F1D6FA2EFAF1}" type="presParOf" srcId="{F2F8C491-37C1-40A3-AF13-DE73D47E449D}" destId="{6BC677AA-CC70-4C56-8BE0-928E2E624C05}" srcOrd="3" destOrd="0" presId="urn:microsoft.com/office/officeart/2005/8/layout/hierarchy3"/>
    <dgm:cxn modelId="{04231286-FA5C-4528-9E8F-67A87F9FB40E}" type="presParOf" srcId="{F2F8C491-37C1-40A3-AF13-DE73D47E449D}" destId="{1230C426-444B-4CBB-8691-6B95F2D87EB0}" srcOrd="4" destOrd="0" presId="urn:microsoft.com/office/officeart/2005/8/layout/hierarchy3"/>
    <dgm:cxn modelId="{A81D854F-EF05-45DE-A53F-30E3B555DA7E}" type="presParOf" srcId="{F2F8C491-37C1-40A3-AF13-DE73D47E449D}" destId="{E76B8272-5575-4779-B366-57A6F7A244D2}" srcOrd="5" destOrd="0" presId="urn:microsoft.com/office/officeart/2005/8/layout/hierarchy3"/>
    <dgm:cxn modelId="{8E75FD09-B1F1-44B6-AD4C-6E823B3EEFAE}" type="presParOf" srcId="{187FA0B5-3C21-42D1-A69A-EADDCFCE83BD}" destId="{DA0D5B06-4FEA-4B1F-9E80-B2FF5D2D1BA6}" srcOrd="2" destOrd="0" presId="urn:microsoft.com/office/officeart/2005/8/layout/hierarchy3"/>
    <dgm:cxn modelId="{EF04F45B-3E3C-4340-BDC1-7539BF474CCC}" type="presParOf" srcId="{DA0D5B06-4FEA-4B1F-9E80-B2FF5D2D1BA6}" destId="{5C85718B-C62A-44CC-9D15-E8803AB6C9E5}" srcOrd="0" destOrd="0" presId="urn:microsoft.com/office/officeart/2005/8/layout/hierarchy3"/>
    <dgm:cxn modelId="{4FBD6B65-B6B1-48F8-BE89-6FAD2AEFB196}" type="presParOf" srcId="{5C85718B-C62A-44CC-9D15-E8803AB6C9E5}" destId="{C425AED3-500E-4439-8E95-EC44D5074CB3}" srcOrd="0" destOrd="0" presId="urn:microsoft.com/office/officeart/2005/8/layout/hierarchy3"/>
    <dgm:cxn modelId="{267D98BB-2994-4A4F-8E5F-EEEFD61F81BB}" type="presParOf" srcId="{5C85718B-C62A-44CC-9D15-E8803AB6C9E5}" destId="{EEB997E6-02EC-4B75-BC1F-AAC9B22B4E4A}" srcOrd="1" destOrd="0" presId="urn:microsoft.com/office/officeart/2005/8/layout/hierarchy3"/>
    <dgm:cxn modelId="{6826D106-65E8-4897-AA9C-4E222BCD8943}" type="presParOf" srcId="{DA0D5B06-4FEA-4B1F-9E80-B2FF5D2D1BA6}" destId="{423CBAF5-6AB2-4AED-BBCD-4424665E6722}" srcOrd="1" destOrd="0" presId="urn:microsoft.com/office/officeart/2005/8/layout/hierarchy3"/>
    <dgm:cxn modelId="{A00053F7-F395-491A-94FA-9862A3C00D1D}" type="presParOf" srcId="{423CBAF5-6AB2-4AED-BBCD-4424665E6722}" destId="{D3002205-B95C-47C5-9151-63337E9E2A2E}" srcOrd="0" destOrd="0" presId="urn:microsoft.com/office/officeart/2005/8/layout/hierarchy3"/>
    <dgm:cxn modelId="{5585B524-DC82-48F2-A75B-E97D185C4BC3}" type="presParOf" srcId="{423CBAF5-6AB2-4AED-BBCD-4424665E6722}" destId="{51DB71FD-5CA7-4EB6-A66C-D7063000315C}" srcOrd="1" destOrd="0" presId="urn:microsoft.com/office/officeart/2005/8/layout/hierarchy3"/>
    <dgm:cxn modelId="{46748A06-068B-4FCF-8C3A-324A4C2E3843}" type="presParOf" srcId="{423CBAF5-6AB2-4AED-BBCD-4424665E6722}" destId="{789768E1-DE6A-4FA4-9385-2562E046C1D6}" srcOrd="2" destOrd="0" presId="urn:microsoft.com/office/officeart/2005/8/layout/hierarchy3"/>
    <dgm:cxn modelId="{7251981B-E197-41E5-B7A7-67BF35364C73}" type="presParOf" srcId="{423CBAF5-6AB2-4AED-BBCD-4424665E6722}" destId="{E6DAE815-6992-49D0-A5AB-C90FB7DE11B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A78C9C-1A85-41CE-A7BA-5CBEBFB8FCFD}" type="doc">
      <dgm:prSet loTypeId="urn:microsoft.com/office/officeart/2005/8/layout/hierarchy3" loCatId="list" qsTypeId="urn:microsoft.com/office/officeart/2005/8/quickstyle/3d4" qsCatId="3D" csTypeId="urn:microsoft.com/office/officeart/2005/8/colors/accent3_1" csCatId="accent3" phldr="1"/>
      <dgm:spPr/>
      <dgm:t>
        <a:bodyPr/>
        <a:lstStyle/>
        <a:p>
          <a:endParaRPr lang="it-IT"/>
        </a:p>
      </dgm:t>
    </dgm:pt>
    <dgm:pt modelId="{D6520E03-7787-408B-BAEC-82D73B40B90C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dirty="0"/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dirty="0"/>
            <a:t>FUNZIONI 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dirty="0"/>
            <a:t>SPECIFICHE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dirty="0"/>
        </a:p>
      </dgm:t>
    </dgm:pt>
    <dgm:pt modelId="{EF4E7386-D114-4892-842B-2D5E01DE789B}" type="parTrans" cxnId="{F9F13410-0EF1-4A8C-A8B8-C07BD8C9B293}">
      <dgm:prSet/>
      <dgm:spPr/>
      <dgm:t>
        <a:bodyPr/>
        <a:lstStyle/>
        <a:p>
          <a:endParaRPr lang="it-IT"/>
        </a:p>
      </dgm:t>
    </dgm:pt>
    <dgm:pt modelId="{FD203E55-F3AA-4F10-A49F-C1EAD219F627}" type="sibTrans" cxnId="{F9F13410-0EF1-4A8C-A8B8-C07BD8C9B293}">
      <dgm:prSet/>
      <dgm:spPr/>
      <dgm:t>
        <a:bodyPr/>
        <a:lstStyle/>
        <a:p>
          <a:endParaRPr lang="it-IT"/>
        </a:p>
      </dgm:t>
    </dgm:pt>
    <dgm:pt modelId="{E10699AF-7105-45FC-9718-696F187D621A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dirty="0"/>
            <a:t>Coordinamento con il Dirigente Scolastico per attività di tipo organizzativo/didattico</a:t>
          </a:r>
          <a:endParaRPr lang="it-IT" dirty="0"/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dirty="0"/>
        </a:p>
      </dgm:t>
    </dgm:pt>
    <dgm:pt modelId="{37174E89-166C-474A-A3BC-B6B5400D8D42}" type="parTrans" cxnId="{845E7B6C-444C-4CAF-A502-97C2EAAA1CC9}">
      <dgm:prSet/>
      <dgm:spPr/>
      <dgm:t>
        <a:bodyPr/>
        <a:lstStyle/>
        <a:p>
          <a:endParaRPr lang="it-IT"/>
        </a:p>
      </dgm:t>
    </dgm:pt>
    <dgm:pt modelId="{B51DD6F5-9A27-4228-A5FB-50C266478BC3}" type="sibTrans" cxnId="{845E7B6C-444C-4CAF-A502-97C2EAAA1CC9}">
      <dgm:prSet/>
      <dgm:spPr/>
      <dgm:t>
        <a:bodyPr/>
        <a:lstStyle/>
        <a:p>
          <a:endParaRPr lang="it-IT"/>
        </a:p>
      </dgm:t>
    </dgm:pt>
    <dgm:pt modelId="{D13778FB-7C30-4B48-84FF-6DFD6FD2B5E6}">
      <dgm:prSet phldrT="[Testo]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Riunioni di staff allargato </a:t>
          </a:r>
        </a:p>
      </dgm:t>
    </dgm:pt>
    <dgm:pt modelId="{D35FFA5C-D351-4069-8C3B-28054597A382}" type="parTrans" cxnId="{C04241FA-4F99-49CD-9FA0-1C9845B0E713}">
      <dgm:prSet/>
      <dgm:spPr/>
      <dgm:t>
        <a:bodyPr/>
        <a:lstStyle/>
        <a:p>
          <a:endParaRPr lang="it-IT"/>
        </a:p>
      </dgm:t>
    </dgm:pt>
    <dgm:pt modelId="{D99DF83F-4227-449B-9519-F9361DD7D47B}" type="sibTrans" cxnId="{C04241FA-4F99-49CD-9FA0-1C9845B0E713}">
      <dgm:prSet/>
      <dgm:spPr/>
      <dgm:t>
        <a:bodyPr/>
        <a:lstStyle/>
        <a:p>
          <a:endParaRPr lang="it-IT"/>
        </a:p>
      </dgm:t>
    </dgm:pt>
    <dgm:pt modelId="{0891D260-B632-48C9-96A7-3CBCD01E4E62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dirty="0"/>
            <a:t>ATTIVITA’ DI PLESSO STACCATO</a:t>
          </a:r>
        </a:p>
        <a:p>
          <a:endParaRPr lang="it-IT" dirty="0"/>
        </a:p>
      </dgm:t>
    </dgm:pt>
    <dgm:pt modelId="{25C2D9F3-E5CC-4D74-B4BC-A994B4644EBF}" type="parTrans" cxnId="{43DF3CF6-78F5-48CC-99FD-EF3E7BD9D0E8}">
      <dgm:prSet/>
      <dgm:spPr/>
      <dgm:t>
        <a:bodyPr/>
        <a:lstStyle/>
        <a:p>
          <a:endParaRPr lang="it-IT"/>
        </a:p>
      </dgm:t>
    </dgm:pt>
    <dgm:pt modelId="{B2CF9EE6-33FA-480F-8CB7-BFE13C288B7A}" type="sibTrans" cxnId="{43DF3CF6-78F5-48CC-99FD-EF3E7BD9D0E8}">
      <dgm:prSet/>
      <dgm:spPr/>
      <dgm:t>
        <a:bodyPr/>
        <a:lstStyle/>
        <a:p>
          <a:endParaRPr lang="it-IT"/>
        </a:p>
      </dgm:t>
    </dgm:pt>
    <dgm:pt modelId="{886F2670-F8F3-41DF-8412-965D18ACD7E7}">
      <dgm:prSet phldrT="[Testo]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i="1" noProof="0" dirty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Coordinamento con la segreteria per  attività didattico/amministrative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i="1" noProof="0" dirty="0"/>
        </a:p>
      </dgm:t>
    </dgm:pt>
    <dgm:pt modelId="{87D53969-5A01-4368-A138-28B99F4BFE75}" type="parTrans" cxnId="{79134D79-F111-4E3B-81A4-91D8A0972FBD}">
      <dgm:prSet/>
      <dgm:spPr/>
      <dgm:t>
        <a:bodyPr/>
        <a:lstStyle/>
        <a:p>
          <a:endParaRPr lang="it-IT"/>
        </a:p>
      </dgm:t>
    </dgm:pt>
    <dgm:pt modelId="{4B54439C-D2AD-4BBE-A97B-908D5EFB4EF8}" type="sibTrans" cxnId="{79134D79-F111-4E3B-81A4-91D8A0972FBD}">
      <dgm:prSet/>
      <dgm:spPr/>
      <dgm:t>
        <a:bodyPr/>
        <a:lstStyle/>
        <a:p>
          <a:endParaRPr lang="it-IT"/>
        </a:p>
      </dgm:t>
    </dgm:pt>
    <dgm:pt modelId="{26E45F84-0762-4B3D-9960-C0ED40E13A39}">
      <dgm:prSet phldrT="[Testo]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Supervisione</a:t>
          </a:r>
          <a:r>
            <a:rPr lang="it-IT" i="1" baseline="0" noProof="0" dirty="0"/>
            <a:t> attività di mensa, navetta, attività opzionali pomeridiane </a:t>
          </a:r>
          <a:endParaRPr lang="it-IT" i="1" noProof="0" dirty="0"/>
        </a:p>
      </dgm:t>
    </dgm:pt>
    <dgm:pt modelId="{B380F749-AB6B-411F-BAB3-848E7FAE54B5}" type="parTrans" cxnId="{AB093DB8-1379-4B68-B11E-CF98BD9C8CAA}">
      <dgm:prSet/>
      <dgm:spPr/>
      <dgm:t>
        <a:bodyPr/>
        <a:lstStyle/>
        <a:p>
          <a:endParaRPr lang="it-IT"/>
        </a:p>
      </dgm:t>
    </dgm:pt>
    <dgm:pt modelId="{8FA29BDF-148C-47DE-B0E5-3DF96712633D}" type="sibTrans" cxnId="{AB093DB8-1379-4B68-B11E-CF98BD9C8CAA}">
      <dgm:prSet/>
      <dgm:spPr/>
      <dgm:t>
        <a:bodyPr/>
        <a:lstStyle/>
        <a:p>
          <a:endParaRPr lang="it-IT"/>
        </a:p>
      </dgm:t>
    </dgm:pt>
    <dgm:pt modelId="{522C2909-3D69-4E76-B19C-3CDED4AA20BE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i="1" noProof="0" dirty="0"/>
            <a:t>Predisposizione delle sostituzioni per i docenti assenti </a:t>
          </a:r>
        </a:p>
      </dgm:t>
    </dgm:pt>
    <dgm:pt modelId="{D5B07AD9-5667-4157-B850-0C9498673F90}" type="parTrans" cxnId="{B8B93E3C-5BCE-46FD-A0FD-5118810337D6}">
      <dgm:prSet/>
      <dgm:spPr/>
      <dgm:t>
        <a:bodyPr/>
        <a:lstStyle/>
        <a:p>
          <a:endParaRPr lang="it-IT"/>
        </a:p>
      </dgm:t>
    </dgm:pt>
    <dgm:pt modelId="{642F4AD1-2C2E-4459-9F73-F4D2FAB1B1E2}" type="sibTrans" cxnId="{B8B93E3C-5BCE-46FD-A0FD-5118810337D6}">
      <dgm:prSet/>
      <dgm:spPr/>
      <dgm:t>
        <a:bodyPr/>
        <a:lstStyle/>
        <a:p>
          <a:endParaRPr lang="it-IT"/>
        </a:p>
      </dgm:t>
    </dgm:pt>
    <dgm:pt modelId="{BA28744E-8FD2-4BF0-98F7-5F87F5751EE3}">
      <dgm:prSet phldrT="[Testo]"/>
      <dgm:spPr/>
      <dgm:t>
        <a:bodyPr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i="1" noProof="0" dirty="0"/>
            <a:t>Incontri Istituzionali:</a:t>
          </a:r>
        </a:p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i="1" noProof="0" dirty="0" err="1"/>
            <a:t>Usr</a:t>
          </a:r>
          <a:r>
            <a:rPr lang="it-IT" i="1" noProof="0" dirty="0"/>
            <a:t> </a:t>
          </a:r>
        </a:p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i="1" noProof="0" dirty="0"/>
            <a:t>Comune di Torino uffici tecnici</a:t>
          </a:r>
        </a:p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i="1" noProof="0" dirty="0"/>
            <a:t>Ds Fermi</a:t>
          </a:r>
        </a:p>
      </dgm:t>
    </dgm:pt>
    <dgm:pt modelId="{1CBB2833-9A42-4F66-8CDD-481F6665C6CE}" type="sibTrans" cxnId="{3AE9421D-D9A2-4204-BAB9-3843113D9EE3}">
      <dgm:prSet/>
      <dgm:spPr/>
      <dgm:t>
        <a:bodyPr/>
        <a:lstStyle/>
        <a:p>
          <a:endParaRPr lang="it-IT"/>
        </a:p>
      </dgm:t>
    </dgm:pt>
    <dgm:pt modelId="{997416F9-F1BE-4B56-80A4-2F4E2F349F2D}" type="parTrans" cxnId="{3AE9421D-D9A2-4204-BAB9-3843113D9EE3}">
      <dgm:prSet/>
      <dgm:spPr/>
      <dgm:t>
        <a:bodyPr/>
        <a:lstStyle/>
        <a:p>
          <a:endParaRPr lang="it-IT"/>
        </a:p>
      </dgm:t>
    </dgm:pt>
    <dgm:pt modelId="{92B5FC76-FA1D-4355-8215-F55E73A50F4C}">
      <dgm:prSet phldrT="[Testo]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endParaRPr lang="it-IT" dirty="0"/>
        </a:p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it-IT" dirty="0"/>
            <a:t>RELAZIONI ESTERNE</a:t>
          </a:r>
        </a:p>
        <a:p>
          <a:endParaRPr lang="it-IT" dirty="0"/>
        </a:p>
      </dgm:t>
    </dgm:pt>
    <dgm:pt modelId="{58EF1796-BE9E-40B9-94A2-45FF4B5BFF87}" type="sibTrans" cxnId="{83EB12B6-149C-4773-88B5-29122AA63405}">
      <dgm:prSet/>
      <dgm:spPr/>
      <dgm:t>
        <a:bodyPr/>
        <a:lstStyle/>
        <a:p>
          <a:endParaRPr lang="it-IT"/>
        </a:p>
      </dgm:t>
    </dgm:pt>
    <dgm:pt modelId="{9D0B6486-8657-4439-BE2E-C6BB66A049C6}" type="parTrans" cxnId="{83EB12B6-149C-4773-88B5-29122AA63405}">
      <dgm:prSet/>
      <dgm:spPr/>
      <dgm:t>
        <a:bodyPr/>
        <a:lstStyle/>
        <a:p>
          <a:endParaRPr lang="it-IT"/>
        </a:p>
      </dgm:t>
    </dgm:pt>
    <dgm:pt modelId="{825A0B49-35D8-4413-996F-504E6259E757}">
      <dgm:prSet/>
      <dgm:spPr/>
      <dgm:t>
        <a:bodyPr/>
        <a:lstStyle/>
        <a:p>
          <a:r>
            <a:rPr lang="it-IT" i="1" noProof="0" dirty="0"/>
            <a:t>Genitori</a:t>
          </a:r>
        </a:p>
        <a:p>
          <a:r>
            <a:rPr lang="it-IT" i="1" noProof="0" dirty="0"/>
            <a:t>Educatori</a:t>
          </a:r>
        </a:p>
        <a:p>
          <a:r>
            <a:rPr lang="it-IT" i="1" noProof="0" dirty="0"/>
            <a:t>Referenti mensa</a:t>
          </a:r>
        </a:p>
        <a:p>
          <a:r>
            <a:rPr lang="it-IT" i="1" noProof="0" dirty="0"/>
            <a:t>Referenti trasporti </a:t>
          </a:r>
          <a:endParaRPr lang="it-IT" dirty="0"/>
        </a:p>
      </dgm:t>
    </dgm:pt>
    <dgm:pt modelId="{BC975063-A380-43E0-9F7F-F6517A5A361A}" type="parTrans" cxnId="{E7BCE3B7-3D98-4CB9-BA24-4EA2817F3327}">
      <dgm:prSet/>
      <dgm:spPr/>
      <dgm:t>
        <a:bodyPr/>
        <a:lstStyle/>
        <a:p>
          <a:endParaRPr lang="it-IT"/>
        </a:p>
      </dgm:t>
    </dgm:pt>
    <dgm:pt modelId="{1B5736AC-D7F6-4C3B-91FB-D8401E83C7E6}" type="sibTrans" cxnId="{E7BCE3B7-3D98-4CB9-BA24-4EA2817F3327}">
      <dgm:prSet/>
      <dgm:spPr/>
      <dgm:t>
        <a:bodyPr/>
        <a:lstStyle/>
        <a:p>
          <a:endParaRPr lang="it-IT"/>
        </a:p>
      </dgm:t>
    </dgm:pt>
    <dgm:pt modelId="{F9A3EBD4-DA6E-4088-B0B4-A04B11627BB1}">
      <dgm:prSet/>
      <dgm:spPr/>
      <dgm:t>
        <a:bodyPr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it-IT" i="1" noProof="0" dirty="0"/>
            <a:t>Rappresentanza istituzionale di plesso  per famiglie, allievi, docenti </a:t>
          </a:r>
        </a:p>
      </dgm:t>
    </dgm:pt>
    <dgm:pt modelId="{C84CEB5E-C732-4564-9774-C34B25ADA4F7}" type="parTrans" cxnId="{43F0B812-0075-4ED1-A90C-B317AED8C4F4}">
      <dgm:prSet/>
      <dgm:spPr/>
      <dgm:t>
        <a:bodyPr/>
        <a:lstStyle/>
        <a:p>
          <a:endParaRPr lang="it-IT"/>
        </a:p>
      </dgm:t>
    </dgm:pt>
    <dgm:pt modelId="{33290310-BD39-4C27-A53F-8C42501BAFF1}" type="sibTrans" cxnId="{43F0B812-0075-4ED1-A90C-B317AED8C4F4}">
      <dgm:prSet/>
      <dgm:spPr/>
      <dgm:t>
        <a:bodyPr/>
        <a:lstStyle/>
        <a:p>
          <a:endParaRPr lang="it-IT"/>
        </a:p>
      </dgm:t>
    </dgm:pt>
    <dgm:pt modelId="{C007A35A-937D-4C0B-889C-E3163209B81E}">
      <dgm:prSet/>
      <dgm:spPr/>
      <dgm:t>
        <a:bodyPr/>
        <a:lstStyle/>
        <a:p>
          <a:r>
            <a:rPr lang="it-IT" dirty="0"/>
            <a:t>Relazioni  con i referenti della scuola ospite Fermi</a:t>
          </a:r>
        </a:p>
      </dgm:t>
    </dgm:pt>
    <dgm:pt modelId="{4B0875E1-AD25-4DD1-87E8-80AB89BF26C6}" type="parTrans" cxnId="{C6C5E475-8912-4194-B853-4648FA07DC49}">
      <dgm:prSet/>
      <dgm:spPr/>
      <dgm:t>
        <a:bodyPr/>
        <a:lstStyle/>
        <a:p>
          <a:endParaRPr lang="it-IT"/>
        </a:p>
      </dgm:t>
    </dgm:pt>
    <dgm:pt modelId="{516D5034-E210-45FF-A09E-7A842FE106E5}" type="sibTrans" cxnId="{C6C5E475-8912-4194-B853-4648FA07DC49}">
      <dgm:prSet/>
      <dgm:spPr/>
      <dgm:t>
        <a:bodyPr/>
        <a:lstStyle/>
        <a:p>
          <a:endParaRPr lang="it-IT"/>
        </a:p>
      </dgm:t>
    </dgm:pt>
    <dgm:pt modelId="{187FA0B5-3C21-42D1-A69A-EADDCFCE83BD}" type="pres">
      <dgm:prSet presAssocID="{9CA78C9C-1A85-41CE-A7BA-5CBEBFB8FC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46D52DBE-2A67-418E-8F84-725A34777245}" type="pres">
      <dgm:prSet presAssocID="{D6520E03-7787-408B-BAEC-82D73B40B90C}" presName="root" presStyleCnt="0"/>
      <dgm:spPr/>
    </dgm:pt>
    <dgm:pt modelId="{E80BAE7B-7D17-4B3A-9F89-DA808985E380}" type="pres">
      <dgm:prSet presAssocID="{D6520E03-7787-408B-BAEC-82D73B40B90C}" presName="rootComposite" presStyleCnt="0"/>
      <dgm:spPr/>
    </dgm:pt>
    <dgm:pt modelId="{BBB20B3D-1EE0-4E08-90B0-19D4A1DD1FA2}" type="pres">
      <dgm:prSet presAssocID="{D6520E03-7787-408B-BAEC-82D73B40B90C}" presName="rootText" presStyleLbl="node1" presStyleIdx="0" presStyleCnt="3"/>
      <dgm:spPr/>
      <dgm:t>
        <a:bodyPr/>
        <a:lstStyle/>
        <a:p>
          <a:endParaRPr lang="it-IT"/>
        </a:p>
      </dgm:t>
    </dgm:pt>
    <dgm:pt modelId="{FBADC971-0ED9-4950-AC7C-92BC0D040252}" type="pres">
      <dgm:prSet presAssocID="{D6520E03-7787-408B-BAEC-82D73B40B90C}" presName="rootConnector" presStyleLbl="node1" presStyleIdx="0" presStyleCnt="3"/>
      <dgm:spPr/>
      <dgm:t>
        <a:bodyPr/>
        <a:lstStyle/>
        <a:p>
          <a:endParaRPr lang="it-IT"/>
        </a:p>
      </dgm:t>
    </dgm:pt>
    <dgm:pt modelId="{63EFF42E-E49C-40C0-80C5-AC7D4BCEB1CA}" type="pres">
      <dgm:prSet presAssocID="{D6520E03-7787-408B-BAEC-82D73B40B90C}" presName="childShape" presStyleCnt="0"/>
      <dgm:spPr/>
    </dgm:pt>
    <dgm:pt modelId="{1FE83B69-BE01-49C8-AFE2-C70EA3E48F5D}" type="pres">
      <dgm:prSet presAssocID="{37174E89-166C-474A-A3BC-B6B5400D8D42}" presName="Name13" presStyleLbl="parChTrans1D2" presStyleIdx="0" presStyleCnt="9"/>
      <dgm:spPr/>
      <dgm:t>
        <a:bodyPr/>
        <a:lstStyle/>
        <a:p>
          <a:endParaRPr lang="it-IT"/>
        </a:p>
      </dgm:t>
    </dgm:pt>
    <dgm:pt modelId="{A2CB7675-BC1C-4AE5-A187-20D8AE3378B4}" type="pres">
      <dgm:prSet presAssocID="{E10699AF-7105-45FC-9718-696F187D621A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7C3C0D-E947-46E2-9DA5-4E5A0F5C3490}" type="pres">
      <dgm:prSet presAssocID="{D35FFA5C-D351-4069-8C3B-28054597A382}" presName="Name13" presStyleLbl="parChTrans1D2" presStyleIdx="1" presStyleCnt="9"/>
      <dgm:spPr/>
      <dgm:t>
        <a:bodyPr/>
        <a:lstStyle/>
        <a:p>
          <a:endParaRPr lang="it-IT"/>
        </a:p>
      </dgm:t>
    </dgm:pt>
    <dgm:pt modelId="{D39C1FE8-3587-489E-9F20-F09BAC93EB81}" type="pres">
      <dgm:prSet presAssocID="{D13778FB-7C30-4B48-84FF-6DFD6FD2B5E6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FA9A31-75BD-4835-BAA4-4510BA247E2C}" type="pres">
      <dgm:prSet presAssocID="{D5B07AD9-5667-4157-B850-0C9498673F90}" presName="Name13" presStyleLbl="parChTrans1D2" presStyleIdx="2" presStyleCnt="9"/>
      <dgm:spPr/>
      <dgm:t>
        <a:bodyPr/>
        <a:lstStyle/>
        <a:p>
          <a:endParaRPr lang="it-IT"/>
        </a:p>
      </dgm:t>
    </dgm:pt>
    <dgm:pt modelId="{26FA81CC-5D8F-4E6B-AC19-E47C3564A0B0}" type="pres">
      <dgm:prSet presAssocID="{522C2909-3D69-4E76-B19C-3CDED4AA20BE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29C4E2-B27D-4ACC-AB34-EC62492CD493}" type="pres">
      <dgm:prSet presAssocID="{0891D260-B632-48C9-96A7-3CBCD01E4E62}" presName="root" presStyleCnt="0"/>
      <dgm:spPr/>
    </dgm:pt>
    <dgm:pt modelId="{B2412D9F-F015-4BAC-917A-BBF49732A115}" type="pres">
      <dgm:prSet presAssocID="{0891D260-B632-48C9-96A7-3CBCD01E4E62}" presName="rootComposite" presStyleCnt="0"/>
      <dgm:spPr/>
    </dgm:pt>
    <dgm:pt modelId="{6AF40C9E-C516-470B-94C4-3A64E3177087}" type="pres">
      <dgm:prSet presAssocID="{0891D260-B632-48C9-96A7-3CBCD01E4E62}" presName="rootText" presStyleLbl="node1" presStyleIdx="1" presStyleCnt="3"/>
      <dgm:spPr/>
      <dgm:t>
        <a:bodyPr/>
        <a:lstStyle/>
        <a:p>
          <a:endParaRPr lang="it-IT"/>
        </a:p>
      </dgm:t>
    </dgm:pt>
    <dgm:pt modelId="{9979F7A2-2BE9-4677-9B1E-149AB6D76397}" type="pres">
      <dgm:prSet presAssocID="{0891D260-B632-48C9-96A7-3CBCD01E4E62}" presName="rootConnector" presStyleLbl="node1" presStyleIdx="1" presStyleCnt="3"/>
      <dgm:spPr/>
      <dgm:t>
        <a:bodyPr/>
        <a:lstStyle/>
        <a:p>
          <a:endParaRPr lang="it-IT"/>
        </a:p>
      </dgm:t>
    </dgm:pt>
    <dgm:pt modelId="{F2F8C491-37C1-40A3-AF13-DE73D47E449D}" type="pres">
      <dgm:prSet presAssocID="{0891D260-B632-48C9-96A7-3CBCD01E4E62}" presName="childShape" presStyleCnt="0"/>
      <dgm:spPr/>
    </dgm:pt>
    <dgm:pt modelId="{30AEA299-9E74-4C81-BCED-BACF6DFBDCE7}" type="pres">
      <dgm:prSet presAssocID="{87D53969-5A01-4368-A138-28B99F4BFE75}" presName="Name13" presStyleLbl="parChTrans1D2" presStyleIdx="3" presStyleCnt="9"/>
      <dgm:spPr/>
      <dgm:t>
        <a:bodyPr/>
        <a:lstStyle/>
        <a:p>
          <a:endParaRPr lang="it-IT"/>
        </a:p>
      </dgm:t>
    </dgm:pt>
    <dgm:pt modelId="{0C451D3B-0492-4381-9860-4E9AECD2B62B}" type="pres">
      <dgm:prSet presAssocID="{886F2670-F8F3-41DF-8412-965D18ACD7E7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9EDD49-4482-46DC-A316-DF7DB1BEABF3}" type="pres">
      <dgm:prSet presAssocID="{B380F749-AB6B-411F-BAB3-848E7FAE54B5}" presName="Name13" presStyleLbl="parChTrans1D2" presStyleIdx="4" presStyleCnt="9"/>
      <dgm:spPr/>
      <dgm:t>
        <a:bodyPr/>
        <a:lstStyle/>
        <a:p>
          <a:endParaRPr lang="it-IT"/>
        </a:p>
      </dgm:t>
    </dgm:pt>
    <dgm:pt modelId="{6BC677AA-CC70-4C56-8BE0-928E2E624C05}" type="pres">
      <dgm:prSet presAssocID="{26E45F84-0762-4B3D-9960-C0ED40E13A39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B7B33E-F384-468D-9168-135B4A2982A3}" type="pres">
      <dgm:prSet presAssocID="{C84CEB5E-C732-4564-9774-C34B25ADA4F7}" presName="Name13" presStyleLbl="parChTrans1D2" presStyleIdx="5" presStyleCnt="9"/>
      <dgm:spPr/>
      <dgm:t>
        <a:bodyPr/>
        <a:lstStyle/>
        <a:p>
          <a:endParaRPr lang="it-IT"/>
        </a:p>
      </dgm:t>
    </dgm:pt>
    <dgm:pt modelId="{378F0305-E0A9-409A-944C-31DBAF45C988}" type="pres">
      <dgm:prSet presAssocID="{F9A3EBD4-DA6E-4088-B0B4-A04B11627BB1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0D5B06-4FEA-4B1F-9E80-B2FF5D2D1BA6}" type="pres">
      <dgm:prSet presAssocID="{92B5FC76-FA1D-4355-8215-F55E73A50F4C}" presName="root" presStyleCnt="0"/>
      <dgm:spPr/>
    </dgm:pt>
    <dgm:pt modelId="{5C85718B-C62A-44CC-9D15-E8803AB6C9E5}" type="pres">
      <dgm:prSet presAssocID="{92B5FC76-FA1D-4355-8215-F55E73A50F4C}" presName="rootComposite" presStyleCnt="0"/>
      <dgm:spPr/>
    </dgm:pt>
    <dgm:pt modelId="{C425AED3-500E-4439-8E95-EC44D5074CB3}" type="pres">
      <dgm:prSet presAssocID="{92B5FC76-FA1D-4355-8215-F55E73A50F4C}" presName="rootText" presStyleLbl="node1" presStyleIdx="2" presStyleCnt="3"/>
      <dgm:spPr/>
      <dgm:t>
        <a:bodyPr/>
        <a:lstStyle/>
        <a:p>
          <a:endParaRPr lang="it-IT"/>
        </a:p>
      </dgm:t>
    </dgm:pt>
    <dgm:pt modelId="{EEB997E6-02EC-4B75-BC1F-AAC9B22B4E4A}" type="pres">
      <dgm:prSet presAssocID="{92B5FC76-FA1D-4355-8215-F55E73A50F4C}" presName="rootConnector" presStyleLbl="node1" presStyleIdx="2" presStyleCnt="3"/>
      <dgm:spPr/>
      <dgm:t>
        <a:bodyPr/>
        <a:lstStyle/>
        <a:p>
          <a:endParaRPr lang="it-IT"/>
        </a:p>
      </dgm:t>
    </dgm:pt>
    <dgm:pt modelId="{423CBAF5-6AB2-4AED-BBCD-4424665E6722}" type="pres">
      <dgm:prSet presAssocID="{92B5FC76-FA1D-4355-8215-F55E73A50F4C}" presName="childShape" presStyleCnt="0"/>
      <dgm:spPr/>
    </dgm:pt>
    <dgm:pt modelId="{789768E1-DE6A-4FA4-9385-2562E046C1D6}" type="pres">
      <dgm:prSet presAssocID="{997416F9-F1BE-4B56-80A4-2F4E2F349F2D}" presName="Name13" presStyleLbl="parChTrans1D2" presStyleIdx="6" presStyleCnt="9"/>
      <dgm:spPr/>
      <dgm:t>
        <a:bodyPr/>
        <a:lstStyle/>
        <a:p>
          <a:endParaRPr lang="it-IT"/>
        </a:p>
      </dgm:t>
    </dgm:pt>
    <dgm:pt modelId="{E6DAE815-6992-49D0-A5AB-C90FB7DE11B9}" type="pres">
      <dgm:prSet presAssocID="{BA28744E-8FD2-4BF0-98F7-5F87F5751EE3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2CB99F-5E0E-41BB-BF60-3CFB583EACE2}" type="pres">
      <dgm:prSet presAssocID="{BC975063-A380-43E0-9F7F-F6517A5A361A}" presName="Name13" presStyleLbl="parChTrans1D2" presStyleIdx="7" presStyleCnt="9"/>
      <dgm:spPr/>
      <dgm:t>
        <a:bodyPr/>
        <a:lstStyle/>
        <a:p>
          <a:endParaRPr lang="it-IT"/>
        </a:p>
      </dgm:t>
    </dgm:pt>
    <dgm:pt modelId="{0EBE2133-546E-4EA3-9EBD-63B6AAE5E2A6}" type="pres">
      <dgm:prSet presAssocID="{825A0B49-35D8-4413-996F-504E6259E757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5433EC-E14D-4626-8E81-1BE8D2D7B9C9}" type="pres">
      <dgm:prSet presAssocID="{4B0875E1-AD25-4DD1-87E8-80AB89BF26C6}" presName="Name13" presStyleLbl="parChTrans1D2" presStyleIdx="8" presStyleCnt="9"/>
      <dgm:spPr/>
      <dgm:t>
        <a:bodyPr/>
        <a:lstStyle/>
        <a:p>
          <a:endParaRPr lang="it-IT"/>
        </a:p>
      </dgm:t>
    </dgm:pt>
    <dgm:pt modelId="{ED20ED0B-9008-42C5-AFD4-B9493C25AA13}" type="pres">
      <dgm:prSet presAssocID="{C007A35A-937D-4C0B-889C-E3163209B81E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CE6EB28-C022-4377-80E2-90A719026FD0}" type="presOf" srcId="{4B0875E1-AD25-4DD1-87E8-80AB89BF26C6}" destId="{CC5433EC-E14D-4626-8E81-1BE8D2D7B9C9}" srcOrd="0" destOrd="0" presId="urn:microsoft.com/office/officeart/2005/8/layout/hierarchy3"/>
    <dgm:cxn modelId="{9D0E8D04-28C9-4101-AB6E-66790D9CFEC7}" type="presOf" srcId="{92B5FC76-FA1D-4355-8215-F55E73A50F4C}" destId="{EEB997E6-02EC-4B75-BC1F-AAC9B22B4E4A}" srcOrd="1" destOrd="0" presId="urn:microsoft.com/office/officeart/2005/8/layout/hierarchy3"/>
    <dgm:cxn modelId="{9E7D6CB7-74E7-4297-B9BE-28B3AB8DE102}" type="presOf" srcId="{BA28744E-8FD2-4BF0-98F7-5F87F5751EE3}" destId="{E6DAE815-6992-49D0-A5AB-C90FB7DE11B9}" srcOrd="0" destOrd="0" presId="urn:microsoft.com/office/officeart/2005/8/layout/hierarchy3"/>
    <dgm:cxn modelId="{DC200531-98F7-4199-8674-2DCC9739422D}" type="presOf" srcId="{87D53969-5A01-4368-A138-28B99F4BFE75}" destId="{30AEA299-9E74-4C81-BCED-BACF6DFBDCE7}" srcOrd="0" destOrd="0" presId="urn:microsoft.com/office/officeart/2005/8/layout/hierarchy3"/>
    <dgm:cxn modelId="{44C61F30-8A50-4EA8-A8F6-B6A9C28BE1BC}" type="presOf" srcId="{886F2670-F8F3-41DF-8412-965D18ACD7E7}" destId="{0C451D3B-0492-4381-9860-4E9AECD2B62B}" srcOrd="0" destOrd="0" presId="urn:microsoft.com/office/officeart/2005/8/layout/hierarchy3"/>
    <dgm:cxn modelId="{A857477D-B981-4D90-8932-4CD18126B478}" type="presOf" srcId="{92B5FC76-FA1D-4355-8215-F55E73A50F4C}" destId="{C425AED3-500E-4439-8E95-EC44D5074CB3}" srcOrd="0" destOrd="0" presId="urn:microsoft.com/office/officeart/2005/8/layout/hierarchy3"/>
    <dgm:cxn modelId="{AE1A8338-61B8-4D31-941D-55C438C33452}" type="presOf" srcId="{B380F749-AB6B-411F-BAB3-848E7FAE54B5}" destId="{109EDD49-4482-46DC-A316-DF7DB1BEABF3}" srcOrd="0" destOrd="0" presId="urn:microsoft.com/office/officeart/2005/8/layout/hierarchy3"/>
    <dgm:cxn modelId="{ABB2A337-598F-483A-B2CD-F490364641E7}" type="presOf" srcId="{E10699AF-7105-45FC-9718-696F187D621A}" destId="{A2CB7675-BC1C-4AE5-A187-20D8AE3378B4}" srcOrd="0" destOrd="0" presId="urn:microsoft.com/office/officeart/2005/8/layout/hierarchy3"/>
    <dgm:cxn modelId="{3AE9421D-D9A2-4204-BAB9-3843113D9EE3}" srcId="{92B5FC76-FA1D-4355-8215-F55E73A50F4C}" destId="{BA28744E-8FD2-4BF0-98F7-5F87F5751EE3}" srcOrd="0" destOrd="0" parTransId="{997416F9-F1BE-4B56-80A4-2F4E2F349F2D}" sibTransId="{1CBB2833-9A42-4F66-8CDD-481F6665C6CE}"/>
    <dgm:cxn modelId="{AC80F31A-3CCA-4A99-A4D7-4210D04AE37E}" type="presOf" srcId="{BC975063-A380-43E0-9F7F-F6517A5A361A}" destId="{B22CB99F-5E0E-41BB-BF60-3CFB583EACE2}" srcOrd="0" destOrd="0" presId="urn:microsoft.com/office/officeart/2005/8/layout/hierarchy3"/>
    <dgm:cxn modelId="{C6C5E475-8912-4194-B853-4648FA07DC49}" srcId="{92B5FC76-FA1D-4355-8215-F55E73A50F4C}" destId="{C007A35A-937D-4C0B-889C-E3163209B81E}" srcOrd="2" destOrd="0" parTransId="{4B0875E1-AD25-4DD1-87E8-80AB89BF26C6}" sibTransId="{516D5034-E210-45FF-A09E-7A842FE106E5}"/>
    <dgm:cxn modelId="{B8B9A876-8F2C-4F8D-A040-9BC9183F72FE}" type="presOf" srcId="{9CA78C9C-1A85-41CE-A7BA-5CBEBFB8FCFD}" destId="{187FA0B5-3C21-42D1-A69A-EADDCFCE83BD}" srcOrd="0" destOrd="0" presId="urn:microsoft.com/office/officeart/2005/8/layout/hierarchy3"/>
    <dgm:cxn modelId="{79134D79-F111-4E3B-81A4-91D8A0972FBD}" srcId="{0891D260-B632-48C9-96A7-3CBCD01E4E62}" destId="{886F2670-F8F3-41DF-8412-965D18ACD7E7}" srcOrd="0" destOrd="0" parTransId="{87D53969-5A01-4368-A138-28B99F4BFE75}" sibTransId="{4B54439C-D2AD-4BBE-A97B-908D5EFB4EF8}"/>
    <dgm:cxn modelId="{104F20E8-A8EE-4B40-AC3C-B4BC3618D3DF}" type="presOf" srcId="{F9A3EBD4-DA6E-4088-B0B4-A04B11627BB1}" destId="{378F0305-E0A9-409A-944C-31DBAF45C988}" srcOrd="0" destOrd="0" presId="urn:microsoft.com/office/officeart/2005/8/layout/hierarchy3"/>
    <dgm:cxn modelId="{43F0B812-0075-4ED1-A90C-B317AED8C4F4}" srcId="{0891D260-B632-48C9-96A7-3CBCD01E4E62}" destId="{F9A3EBD4-DA6E-4088-B0B4-A04B11627BB1}" srcOrd="2" destOrd="0" parTransId="{C84CEB5E-C732-4564-9774-C34B25ADA4F7}" sibTransId="{33290310-BD39-4C27-A53F-8C42501BAFF1}"/>
    <dgm:cxn modelId="{AB093DB8-1379-4B68-B11E-CF98BD9C8CAA}" srcId="{0891D260-B632-48C9-96A7-3CBCD01E4E62}" destId="{26E45F84-0762-4B3D-9960-C0ED40E13A39}" srcOrd="1" destOrd="0" parTransId="{B380F749-AB6B-411F-BAB3-848E7FAE54B5}" sibTransId="{8FA29BDF-148C-47DE-B0E5-3DF96712633D}"/>
    <dgm:cxn modelId="{62E2FBEF-BFDF-4770-9A20-33633F6E1938}" type="presOf" srcId="{D6520E03-7787-408B-BAEC-82D73B40B90C}" destId="{BBB20B3D-1EE0-4E08-90B0-19D4A1DD1FA2}" srcOrd="0" destOrd="0" presId="urn:microsoft.com/office/officeart/2005/8/layout/hierarchy3"/>
    <dgm:cxn modelId="{0CE3F512-4445-41C6-8F94-E68B483ADA25}" type="presOf" srcId="{0891D260-B632-48C9-96A7-3CBCD01E4E62}" destId="{6AF40C9E-C516-470B-94C4-3A64E3177087}" srcOrd="0" destOrd="0" presId="urn:microsoft.com/office/officeart/2005/8/layout/hierarchy3"/>
    <dgm:cxn modelId="{43DF3CF6-78F5-48CC-99FD-EF3E7BD9D0E8}" srcId="{9CA78C9C-1A85-41CE-A7BA-5CBEBFB8FCFD}" destId="{0891D260-B632-48C9-96A7-3CBCD01E4E62}" srcOrd="1" destOrd="0" parTransId="{25C2D9F3-E5CC-4D74-B4BC-A994B4644EBF}" sibTransId="{B2CF9EE6-33FA-480F-8CB7-BFE13C288B7A}"/>
    <dgm:cxn modelId="{B8B93E3C-5BCE-46FD-A0FD-5118810337D6}" srcId="{D6520E03-7787-408B-BAEC-82D73B40B90C}" destId="{522C2909-3D69-4E76-B19C-3CDED4AA20BE}" srcOrd="2" destOrd="0" parTransId="{D5B07AD9-5667-4157-B850-0C9498673F90}" sibTransId="{642F4AD1-2C2E-4459-9F73-F4D2FAB1B1E2}"/>
    <dgm:cxn modelId="{15F04C3E-5E6E-4E83-A51B-DB229996B776}" type="presOf" srcId="{0891D260-B632-48C9-96A7-3CBCD01E4E62}" destId="{9979F7A2-2BE9-4677-9B1E-149AB6D76397}" srcOrd="1" destOrd="0" presId="urn:microsoft.com/office/officeart/2005/8/layout/hierarchy3"/>
    <dgm:cxn modelId="{AF448C29-7317-47FA-AC84-F19C0865B548}" type="presOf" srcId="{C007A35A-937D-4C0B-889C-E3163209B81E}" destId="{ED20ED0B-9008-42C5-AFD4-B9493C25AA13}" srcOrd="0" destOrd="0" presId="urn:microsoft.com/office/officeart/2005/8/layout/hierarchy3"/>
    <dgm:cxn modelId="{845E7B6C-444C-4CAF-A502-97C2EAAA1CC9}" srcId="{D6520E03-7787-408B-BAEC-82D73B40B90C}" destId="{E10699AF-7105-45FC-9718-696F187D621A}" srcOrd="0" destOrd="0" parTransId="{37174E89-166C-474A-A3BC-B6B5400D8D42}" sibTransId="{B51DD6F5-9A27-4228-A5FB-50C266478BC3}"/>
    <dgm:cxn modelId="{AA56546C-106E-421E-9396-B564A87AC31E}" type="presOf" srcId="{D5B07AD9-5667-4157-B850-0C9498673F90}" destId="{52FA9A31-75BD-4835-BAA4-4510BA247E2C}" srcOrd="0" destOrd="0" presId="urn:microsoft.com/office/officeart/2005/8/layout/hierarchy3"/>
    <dgm:cxn modelId="{3CB6A51F-648D-4C49-95F7-2818D5A80CA5}" type="presOf" srcId="{37174E89-166C-474A-A3BC-B6B5400D8D42}" destId="{1FE83B69-BE01-49C8-AFE2-C70EA3E48F5D}" srcOrd="0" destOrd="0" presId="urn:microsoft.com/office/officeart/2005/8/layout/hierarchy3"/>
    <dgm:cxn modelId="{B0B816F6-C62E-4272-8043-0B8F70ACF931}" type="presOf" srcId="{D6520E03-7787-408B-BAEC-82D73B40B90C}" destId="{FBADC971-0ED9-4950-AC7C-92BC0D040252}" srcOrd="1" destOrd="0" presId="urn:microsoft.com/office/officeart/2005/8/layout/hierarchy3"/>
    <dgm:cxn modelId="{C7CF221C-399C-4A77-8675-470BBCB3B5DF}" type="presOf" srcId="{997416F9-F1BE-4B56-80A4-2F4E2F349F2D}" destId="{789768E1-DE6A-4FA4-9385-2562E046C1D6}" srcOrd="0" destOrd="0" presId="urn:microsoft.com/office/officeart/2005/8/layout/hierarchy3"/>
    <dgm:cxn modelId="{83EB12B6-149C-4773-88B5-29122AA63405}" srcId="{9CA78C9C-1A85-41CE-A7BA-5CBEBFB8FCFD}" destId="{92B5FC76-FA1D-4355-8215-F55E73A50F4C}" srcOrd="2" destOrd="0" parTransId="{9D0B6486-8657-4439-BE2E-C6BB66A049C6}" sibTransId="{58EF1796-BE9E-40B9-94A2-45FF4B5BFF87}"/>
    <dgm:cxn modelId="{DB97CFB5-272D-40DF-A707-6955D914D512}" type="presOf" srcId="{D35FFA5C-D351-4069-8C3B-28054597A382}" destId="{FA7C3C0D-E947-46E2-9DA5-4E5A0F5C3490}" srcOrd="0" destOrd="0" presId="urn:microsoft.com/office/officeart/2005/8/layout/hierarchy3"/>
    <dgm:cxn modelId="{DE446923-A514-402B-AE8F-DC5996D27B45}" type="presOf" srcId="{825A0B49-35D8-4413-996F-504E6259E757}" destId="{0EBE2133-546E-4EA3-9EBD-63B6AAE5E2A6}" srcOrd="0" destOrd="0" presId="urn:microsoft.com/office/officeart/2005/8/layout/hierarchy3"/>
    <dgm:cxn modelId="{F9F13410-0EF1-4A8C-A8B8-C07BD8C9B293}" srcId="{9CA78C9C-1A85-41CE-A7BA-5CBEBFB8FCFD}" destId="{D6520E03-7787-408B-BAEC-82D73B40B90C}" srcOrd="0" destOrd="0" parTransId="{EF4E7386-D114-4892-842B-2D5E01DE789B}" sibTransId="{FD203E55-F3AA-4F10-A49F-C1EAD219F627}"/>
    <dgm:cxn modelId="{3FA2711E-9CB3-4C8F-B24C-D08A88F580A9}" type="presOf" srcId="{D13778FB-7C30-4B48-84FF-6DFD6FD2B5E6}" destId="{D39C1FE8-3587-489E-9F20-F09BAC93EB81}" srcOrd="0" destOrd="0" presId="urn:microsoft.com/office/officeart/2005/8/layout/hierarchy3"/>
    <dgm:cxn modelId="{C04241FA-4F99-49CD-9FA0-1C9845B0E713}" srcId="{D6520E03-7787-408B-BAEC-82D73B40B90C}" destId="{D13778FB-7C30-4B48-84FF-6DFD6FD2B5E6}" srcOrd="1" destOrd="0" parTransId="{D35FFA5C-D351-4069-8C3B-28054597A382}" sibTransId="{D99DF83F-4227-449B-9519-F9361DD7D47B}"/>
    <dgm:cxn modelId="{0883153F-0B46-4CB4-B33E-D7AB1D54B499}" type="presOf" srcId="{26E45F84-0762-4B3D-9960-C0ED40E13A39}" destId="{6BC677AA-CC70-4C56-8BE0-928E2E624C05}" srcOrd="0" destOrd="0" presId="urn:microsoft.com/office/officeart/2005/8/layout/hierarchy3"/>
    <dgm:cxn modelId="{E7BCE3B7-3D98-4CB9-BA24-4EA2817F3327}" srcId="{92B5FC76-FA1D-4355-8215-F55E73A50F4C}" destId="{825A0B49-35D8-4413-996F-504E6259E757}" srcOrd="1" destOrd="0" parTransId="{BC975063-A380-43E0-9F7F-F6517A5A361A}" sibTransId="{1B5736AC-D7F6-4C3B-91FB-D8401E83C7E6}"/>
    <dgm:cxn modelId="{AE1ED60E-B7D7-420F-99E2-43715070668E}" type="presOf" srcId="{C84CEB5E-C732-4564-9774-C34B25ADA4F7}" destId="{6CB7B33E-F384-468D-9168-135B4A2982A3}" srcOrd="0" destOrd="0" presId="urn:microsoft.com/office/officeart/2005/8/layout/hierarchy3"/>
    <dgm:cxn modelId="{08442FEA-A706-4F68-874D-075AB126855B}" type="presOf" srcId="{522C2909-3D69-4E76-B19C-3CDED4AA20BE}" destId="{26FA81CC-5D8F-4E6B-AC19-E47C3564A0B0}" srcOrd="0" destOrd="0" presId="urn:microsoft.com/office/officeart/2005/8/layout/hierarchy3"/>
    <dgm:cxn modelId="{53FF8A46-028F-4DFB-A3AC-A65F492E0E72}" type="presParOf" srcId="{187FA0B5-3C21-42D1-A69A-EADDCFCE83BD}" destId="{46D52DBE-2A67-418E-8F84-725A34777245}" srcOrd="0" destOrd="0" presId="urn:microsoft.com/office/officeart/2005/8/layout/hierarchy3"/>
    <dgm:cxn modelId="{8BFEC296-27BF-4310-B9B6-D8415DD9F36F}" type="presParOf" srcId="{46D52DBE-2A67-418E-8F84-725A34777245}" destId="{E80BAE7B-7D17-4B3A-9F89-DA808985E380}" srcOrd="0" destOrd="0" presId="urn:microsoft.com/office/officeart/2005/8/layout/hierarchy3"/>
    <dgm:cxn modelId="{3C74E138-35E0-486C-8805-722467E93DC7}" type="presParOf" srcId="{E80BAE7B-7D17-4B3A-9F89-DA808985E380}" destId="{BBB20B3D-1EE0-4E08-90B0-19D4A1DD1FA2}" srcOrd="0" destOrd="0" presId="urn:microsoft.com/office/officeart/2005/8/layout/hierarchy3"/>
    <dgm:cxn modelId="{7D2125ED-058C-4D55-B83D-13CCD1F61DC9}" type="presParOf" srcId="{E80BAE7B-7D17-4B3A-9F89-DA808985E380}" destId="{FBADC971-0ED9-4950-AC7C-92BC0D040252}" srcOrd="1" destOrd="0" presId="urn:microsoft.com/office/officeart/2005/8/layout/hierarchy3"/>
    <dgm:cxn modelId="{019A763B-0A0B-447B-9A52-E2FA4B7CFFED}" type="presParOf" srcId="{46D52DBE-2A67-418E-8F84-725A34777245}" destId="{63EFF42E-E49C-40C0-80C5-AC7D4BCEB1CA}" srcOrd="1" destOrd="0" presId="urn:microsoft.com/office/officeart/2005/8/layout/hierarchy3"/>
    <dgm:cxn modelId="{6C068FF6-B016-49C5-A561-18BA8FF818C4}" type="presParOf" srcId="{63EFF42E-E49C-40C0-80C5-AC7D4BCEB1CA}" destId="{1FE83B69-BE01-49C8-AFE2-C70EA3E48F5D}" srcOrd="0" destOrd="0" presId="urn:microsoft.com/office/officeart/2005/8/layout/hierarchy3"/>
    <dgm:cxn modelId="{A2F009E9-7520-4680-80A7-F81CC2B39629}" type="presParOf" srcId="{63EFF42E-E49C-40C0-80C5-AC7D4BCEB1CA}" destId="{A2CB7675-BC1C-4AE5-A187-20D8AE3378B4}" srcOrd="1" destOrd="0" presId="urn:microsoft.com/office/officeart/2005/8/layout/hierarchy3"/>
    <dgm:cxn modelId="{905F8331-096E-404D-8579-FB9DA238AE63}" type="presParOf" srcId="{63EFF42E-E49C-40C0-80C5-AC7D4BCEB1CA}" destId="{FA7C3C0D-E947-46E2-9DA5-4E5A0F5C3490}" srcOrd="2" destOrd="0" presId="urn:microsoft.com/office/officeart/2005/8/layout/hierarchy3"/>
    <dgm:cxn modelId="{6EB3933A-ED76-4847-8FB1-47D8AC2B17D4}" type="presParOf" srcId="{63EFF42E-E49C-40C0-80C5-AC7D4BCEB1CA}" destId="{D39C1FE8-3587-489E-9F20-F09BAC93EB81}" srcOrd="3" destOrd="0" presId="urn:microsoft.com/office/officeart/2005/8/layout/hierarchy3"/>
    <dgm:cxn modelId="{9B2DA330-4E51-459C-9D78-4437302B2F1D}" type="presParOf" srcId="{63EFF42E-E49C-40C0-80C5-AC7D4BCEB1CA}" destId="{52FA9A31-75BD-4835-BAA4-4510BA247E2C}" srcOrd="4" destOrd="0" presId="urn:microsoft.com/office/officeart/2005/8/layout/hierarchy3"/>
    <dgm:cxn modelId="{357A4F35-B672-4540-A01B-AA0B9B606007}" type="presParOf" srcId="{63EFF42E-E49C-40C0-80C5-AC7D4BCEB1CA}" destId="{26FA81CC-5D8F-4E6B-AC19-E47C3564A0B0}" srcOrd="5" destOrd="0" presId="urn:microsoft.com/office/officeart/2005/8/layout/hierarchy3"/>
    <dgm:cxn modelId="{35FA1EAA-999A-4F89-AAB1-2E670C5C9D94}" type="presParOf" srcId="{187FA0B5-3C21-42D1-A69A-EADDCFCE83BD}" destId="{9529C4E2-B27D-4ACC-AB34-EC62492CD493}" srcOrd="1" destOrd="0" presId="urn:microsoft.com/office/officeart/2005/8/layout/hierarchy3"/>
    <dgm:cxn modelId="{13D6C10A-F54D-4E6E-846E-E5E06FE566C5}" type="presParOf" srcId="{9529C4E2-B27D-4ACC-AB34-EC62492CD493}" destId="{B2412D9F-F015-4BAC-917A-BBF49732A115}" srcOrd="0" destOrd="0" presId="urn:microsoft.com/office/officeart/2005/8/layout/hierarchy3"/>
    <dgm:cxn modelId="{0CB6A0D3-D55C-4906-ABD2-DD6BE94DDE42}" type="presParOf" srcId="{B2412D9F-F015-4BAC-917A-BBF49732A115}" destId="{6AF40C9E-C516-470B-94C4-3A64E3177087}" srcOrd="0" destOrd="0" presId="urn:microsoft.com/office/officeart/2005/8/layout/hierarchy3"/>
    <dgm:cxn modelId="{C474A0D5-EAB0-4A56-A24A-5961E4DE82BE}" type="presParOf" srcId="{B2412D9F-F015-4BAC-917A-BBF49732A115}" destId="{9979F7A2-2BE9-4677-9B1E-149AB6D76397}" srcOrd="1" destOrd="0" presId="urn:microsoft.com/office/officeart/2005/8/layout/hierarchy3"/>
    <dgm:cxn modelId="{37833F2B-5E00-4A7D-A12C-444DFB76B7FE}" type="presParOf" srcId="{9529C4E2-B27D-4ACC-AB34-EC62492CD493}" destId="{F2F8C491-37C1-40A3-AF13-DE73D47E449D}" srcOrd="1" destOrd="0" presId="urn:microsoft.com/office/officeart/2005/8/layout/hierarchy3"/>
    <dgm:cxn modelId="{8007A02B-2171-4925-8123-84B232FD1978}" type="presParOf" srcId="{F2F8C491-37C1-40A3-AF13-DE73D47E449D}" destId="{30AEA299-9E74-4C81-BCED-BACF6DFBDCE7}" srcOrd="0" destOrd="0" presId="urn:microsoft.com/office/officeart/2005/8/layout/hierarchy3"/>
    <dgm:cxn modelId="{DBBDF19B-FED7-496B-B2F1-D50D99C32B74}" type="presParOf" srcId="{F2F8C491-37C1-40A3-AF13-DE73D47E449D}" destId="{0C451D3B-0492-4381-9860-4E9AECD2B62B}" srcOrd="1" destOrd="0" presId="urn:microsoft.com/office/officeart/2005/8/layout/hierarchy3"/>
    <dgm:cxn modelId="{E08DC125-FB80-4009-A363-6919ADE348D2}" type="presParOf" srcId="{F2F8C491-37C1-40A3-AF13-DE73D47E449D}" destId="{109EDD49-4482-46DC-A316-DF7DB1BEABF3}" srcOrd="2" destOrd="0" presId="urn:microsoft.com/office/officeart/2005/8/layout/hierarchy3"/>
    <dgm:cxn modelId="{35EC3052-E25F-4956-9982-1C68FDA8F352}" type="presParOf" srcId="{F2F8C491-37C1-40A3-AF13-DE73D47E449D}" destId="{6BC677AA-CC70-4C56-8BE0-928E2E624C05}" srcOrd="3" destOrd="0" presId="urn:microsoft.com/office/officeart/2005/8/layout/hierarchy3"/>
    <dgm:cxn modelId="{123C99EA-CF83-484B-9F21-43A29A966287}" type="presParOf" srcId="{F2F8C491-37C1-40A3-AF13-DE73D47E449D}" destId="{6CB7B33E-F384-468D-9168-135B4A2982A3}" srcOrd="4" destOrd="0" presId="urn:microsoft.com/office/officeart/2005/8/layout/hierarchy3"/>
    <dgm:cxn modelId="{9412C1CA-91D9-4883-B8ED-5C1D60187377}" type="presParOf" srcId="{F2F8C491-37C1-40A3-AF13-DE73D47E449D}" destId="{378F0305-E0A9-409A-944C-31DBAF45C988}" srcOrd="5" destOrd="0" presId="urn:microsoft.com/office/officeart/2005/8/layout/hierarchy3"/>
    <dgm:cxn modelId="{660B0FBB-4C26-4B6B-B16B-1CA2D1D8E431}" type="presParOf" srcId="{187FA0B5-3C21-42D1-A69A-EADDCFCE83BD}" destId="{DA0D5B06-4FEA-4B1F-9E80-B2FF5D2D1BA6}" srcOrd="2" destOrd="0" presId="urn:microsoft.com/office/officeart/2005/8/layout/hierarchy3"/>
    <dgm:cxn modelId="{93959923-F7C7-4C37-98E0-F3152916E478}" type="presParOf" srcId="{DA0D5B06-4FEA-4B1F-9E80-B2FF5D2D1BA6}" destId="{5C85718B-C62A-44CC-9D15-E8803AB6C9E5}" srcOrd="0" destOrd="0" presId="urn:microsoft.com/office/officeart/2005/8/layout/hierarchy3"/>
    <dgm:cxn modelId="{FF4F423B-A30E-42BC-94EA-185D758AF4D2}" type="presParOf" srcId="{5C85718B-C62A-44CC-9D15-E8803AB6C9E5}" destId="{C425AED3-500E-4439-8E95-EC44D5074CB3}" srcOrd="0" destOrd="0" presId="urn:microsoft.com/office/officeart/2005/8/layout/hierarchy3"/>
    <dgm:cxn modelId="{554C8A33-1C77-40C8-83AD-FFA4364C15C6}" type="presParOf" srcId="{5C85718B-C62A-44CC-9D15-E8803AB6C9E5}" destId="{EEB997E6-02EC-4B75-BC1F-AAC9B22B4E4A}" srcOrd="1" destOrd="0" presId="urn:microsoft.com/office/officeart/2005/8/layout/hierarchy3"/>
    <dgm:cxn modelId="{EF9D6FDB-0E0F-4892-9319-633A949B4025}" type="presParOf" srcId="{DA0D5B06-4FEA-4B1F-9E80-B2FF5D2D1BA6}" destId="{423CBAF5-6AB2-4AED-BBCD-4424665E6722}" srcOrd="1" destOrd="0" presId="urn:microsoft.com/office/officeart/2005/8/layout/hierarchy3"/>
    <dgm:cxn modelId="{10C2602A-071B-4A69-BA04-109322BAD284}" type="presParOf" srcId="{423CBAF5-6AB2-4AED-BBCD-4424665E6722}" destId="{789768E1-DE6A-4FA4-9385-2562E046C1D6}" srcOrd="0" destOrd="0" presId="urn:microsoft.com/office/officeart/2005/8/layout/hierarchy3"/>
    <dgm:cxn modelId="{2E995A43-CA34-4DBB-BFC4-0AF9EB95FADD}" type="presParOf" srcId="{423CBAF5-6AB2-4AED-BBCD-4424665E6722}" destId="{E6DAE815-6992-49D0-A5AB-C90FB7DE11B9}" srcOrd="1" destOrd="0" presId="urn:microsoft.com/office/officeart/2005/8/layout/hierarchy3"/>
    <dgm:cxn modelId="{8CEAEBA3-41AB-442B-B623-8FD86E83B136}" type="presParOf" srcId="{423CBAF5-6AB2-4AED-BBCD-4424665E6722}" destId="{B22CB99F-5E0E-41BB-BF60-3CFB583EACE2}" srcOrd="2" destOrd="0" presId="urn:microsoft.com/office/officeart/2005/8/layout/hierarchy3"/>
    <dgm:cxn modelId="{4AA34F0D-BAD8-41DC-9783-7A48BBA0353E}" type="presParOf" srcId="{423CBAF5-6AB2-4AED-BBCD-4424665E6722}" destId="{0EBE2133-546E-4EA3-9EBD-63B6AAE5E2A6}" srcOrd="3" destOrd="0" presId="urn:microsoft.com/office/officeart/2005/8/layout/hierarchy3"/>
    <dgm:cxn modelId="{D775DF80-EA3B-4A25-A8D3-E7E0144E56CD}" type="presParOf" srcId="{423CBAF5-6AB2-4AED-BBCD-4424665E6722}" destId="{CC5433EC-E14D-4626-8E81-1BE8D2D7B9C9}" srcOrd="4" destOrd="0" presId="urn:microsoft.com/office/officeart/2005/8/layout/hierarchy3"/>
    <dgm:cxn modelId="{D57FCF3C-534F-466A-92CC-37D92261A123}" type="presParOf" srcId="{423CBAF5-6AB2-4AED-BBCD-4424665E6722}" destId="{ED20ED0B-9008-42C5-AFD4-B9493C25AA1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A78C9C-1A85-41CE-A7BA-5CBEBFB8FCFD}" type="doc">
      <dgm:prSet loTypeId="urn:microsoft.com/office/officeart/2005/8/layout/target3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D6520E03-7787-408B-BAEC-82D73B40B90C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dirty="0"/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dirty="0"/>
            <a:t>RAV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dirty="0"/>
        </a:p>
      </dgm:t>
    </dgm:pt>
    <dgm:pt modelId="{EF4E7386-D114-4892-842B-2D5E01DE789B}" type="parTrans" cxnId="{F9F13410-0EF1-4A8C-A8B8-C07BD8C9B293}">
      <dgm:prSet/>
      <dgm:spPr/>
      <dgm:t>
        <a:bodyPr/>
        <a:lstStyle/>
        <a:p>
          <a:endParaRPr lang="it-IT"/>
        </a:p>
      </dgm:t>
    </dgm:pt>
    <dgm:pt modelId="{FD203E55-F3AA-4F10-A49F-C1EAD219F627}" type="sibTrans" cxnId="{F9F13410-0EF1-4A8C-A8B8-C07BD8C9B293}">
      <dgm:prSet/>
      <dgm:spPr/>
      <dgm:t>
        <a:bodyPr/>
        <a:lstStyle/>
        <a:p>
          <a:endParaRPr lang="it-IT"/>
        </a:p>
      </dgm:t>
    </dgm:pt>
    <dgm:pt modelId="{0891D260-B632-48C9-96A7-3CBCD01E4E62}">
      <dgm:prSet phldrT="[Tes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dirty="0"/>
            <a:t>PDM</a:t>
          </a:r>
        </a:p>
        <a:p>
          <a:endParaRPr lang="it-IT" dirty="0"/>
        </a:p>
      </dgm:t>
    </dgm:pt>
    <dgm:pt modelId="{25C2D9F3-E5CC-4D74-B4BC-A994B4644EBF}" type="parTrans" cxnId="{43DF3CF6-78F5-48CC-99FD-EF3E7BD9D0E8}">
      <dgm:prSet/>
      <dgm:spPr/>
      <dgm:t>
        <a:bodyPr/>
        <a:lstStyle/>
        <a:p>
          <a:endParaRPr lang="it-IT"/>
        </a:p>
      </dgm:t>
    </dgm:pt>
    <dgm:pt modelId="{B2CF9EE6-33FA-480F-8CB7-BFE13C288B7A}" type="sibTrans" cxnId="{43DF3CF6-78F5-48CC-99FD-EF3E7BD9D0E8}">
      <dgm:prSet/>
      <dgm:spPr/>
      <dgm:t>
        <a:bodyPr/>
        <a:lstStyle/>
        <a:p>
          <a:endParaRPr lang="it-IT"/>
        </a:p>
      </dgm:t>
    </dgm:pt>
    <dgm:pt modelId="{886F2670-F8F3-41DF-8412-965D18ACD7E7}">
      <dgm:prSet phldrT="[Testo]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i="1" noProof="0" dirty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i="1" noProof="0" dirty="0"/>
        </a:p>
      </dgm:t>
    </dgm:pt>
    <dgm:pt modelId="{87D53969-5A01-4368-A138-28B99F4BFE75}" type="parTrans" cxnId="{79134D79-F111-4E3B-81A4-91D8A0972FBD}">
      <dgm:prSet/>
      <dgm:spPr/>
      <dgm:t>
        <a:bodyPr/>
        <a:lstStyle/>
        <a:p>
          <a:endParaRPr lang="it-IT"/>
        </a:p>
      </dgm:t>
    </dgm:pt>
    <dgm:pt modelId="{4B54439C-D2AD-4BBE-A97B-908D5EFB4EF8}" type="sibTrans" cxnId="{79134D79-F111-4E3B-81A4-91D8A0972FBD}">
      <dgm:prSet/>
      <dgm:spPr/>
      <dgm:t>
        <a:bodyPr/>
        <a:lstStyle/>
        <a:p>
          <a:endParaRPr lang="it-IT"/>
        </a:p>
      </dgm:t>
    </dgm:pt>
    <dgm:pt modelId="{26E45F84-0762-4B3D-9960-C0ED40E13A39}">
      <dgm:prSet phldrT="[Testo]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i="1" noProof="0" dirty="0"/>
        </a:p>
      </dgm:t>
    </dgm:pt>
    <dgm:pt modelId="{B380F749-AB6B-411F-BAB3-848E7FAE54B5}" type="parTrans" cxnId="{AB093DB8-1379-4B68-B11E-CF98BD9C8CAA}">
      <dgm:prSet/>
      <dgm:spPr/>
      <dgm:t>
        <a:bodyPr/>
        <a:lstStyle/>
        <a:p>
          <a:endParaRPr lang="it-IT"/>
        </a:p>
      </dgm:t>
    </dgm:pt>
    <dgm:pt modelId="{8FA29BDF-148C-47DE-B0E5-3DF96712633D}" type="sibTrans" cxnId="{AB093DB8-1379-4B68-B11E-CF98BD9C8CAA}">
      <dgm:prSet/>
      <dgm:spPr/>
      <dgm:t>
        <a:bodyPr/>
        <a:lstStyle/>
        <a:p>
          <a:endParaRPr lang="it-IT"/>
        </a:p>
      </dgm:t>
    </dgm:pt>
    <dgm:pt modelId="{BA28744E-8FD2-4BF0-98F7-5F87F5751EE3}">
      <dgm:prSet phldrT="[Testo]"/>
      <dgm:spPr/>
      <dgm:t>
        <a:bodyPr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endParaRPr lang="it-IT" i="1" noProof="0" dirty="0"/>
        </a:p>
      </dgm:t>
    </dgm:pt>
    <dgm:pt modelId="{1CBB2833-9A42-4F66-8CDD-481F6665C6CE}" type="sibTrans" cxnId="{3AE9421D-D9A2-4204-BAB9-3843113D9EE3}">
      <dgm:prSet/>
      <dgm:spPr/>
      <dgm:t>
        <a:bodyPr/>
        <a:lstStyle/>
        <a:p>
          <a:endParaRPr lang="it-IT"/>
        </a:p>
      </dgm:t>
    </dgm:pt>
    <dgm:pt modelId="{997416F9-F1BE-4B56-80A4-2F4E2F349F2D}" type="parTrans" cxnId="{3AE9421D-D9A2-4204-BAB9-3843113D9EE3}">
      <dgm:prSet/>
      <dgm:spPr/>
      <dgm:t>
        <a:bodyPr/>
        <a:lstStyle/>
        <a:p>
          <a:endParaRPr lang="it-IT"/>
        </a:p>
      </dgm:t>
    </dgm:pt>
    <dgm:pt modelId="{92B5FC76-FA1D-4355-8215-F55E73A50F4C}">
      <dgm:prSet phldrT="[Testo]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endParaRPr lang="it-IT" dirty="0"/>
        </a:p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it-IT" dirty="0"/>
            <a:t>PTOF</a:t>
          </a:r>
        </a:p>
        <a:p>
          <a:endParaRPr lang="it-IT" dirty="0"/>
        </a:p>
      </dgm:t>
    </dgm:pt>
    <dgm:pt modelId="{58EF1796-BE9E-40B9-94A2-45FF4B5BFF87}" type="sibTrans" cxnId="{83EB12B6-149C-4773-88B5-29122AA63405}">
      <dgm:prSet/>
      <dgm:spPr/>
      <dgm:t>
        <a:bodyPr/>
        <a:lstStyle/>
        <a:p>
          <a:endParaRPr lang="it-IT"/>
        </a:p>
      </dgm:t>
    </dgm:pt>
    <dgm:pt modelId="{9D0B6486-8657-4439-BE2E-C6BB66A049C6}" type="parTrans" cxnId="{83EB12B6-149C-4773-88B5-29122AA63405}">
      <dgm:prSet/>
      <dgm:spPr/>
      <dgm:t>
        <a:bodyPr/>
        <a:lstStyle/>
        <a:p>
          <a:endParaRPr lang="it-IT"/>
        </a:p>
      </dgm:t>
    </dgm:pt>
    <dgm:pt modelId="{825A0B49-35D8-4413-996F-504E6259E757}">
      <dgm:prSet/>
      <dgm:spPr/>
      <dgm:t>
        <a:bodyPr/>
        <a:lstStyle/>
        <a:p>
          <a:endParaRPr lang="it-IT" dirty="0"/>
        </a:p>
      </dgm:t>
    </dgm:pt>
    <dgm:pt modelId="{BC975063-A380-43E0-9F7F-F6517A5A361A}" type="parTrans" cxnId="{E7BCE3B7-3D98-4CB9-BA24-4EA2817F3327}">
      <dgm:prSet/>
      <dgm:spPr/>
      <dgm:t>
        <a:bodyPr/>
        <a:lstStyle/>
        <a:p>
          <a:endParaRPr lang="it-IT"/>
        </a:p>
      </dgm:t>
    </dgm:pt>
    <dgm:pt modelId="{1B5736AC-D7F6-4C3B-91FB-D8401E83C7E6}" type="sibTrans" cxnId="{E7BCE3B7-3D98-4CB9-BA24-4EA2817F3327}">
      <dgm:prSet/>
      <dgm:spPr/>
      <dgm:t>
        <a:bodyPr/>
        <a:lstStyle/>
        <a:p>
          <a:endParaRPr lang="it-IT"/>
        </a:p>
      </dgm:t>
    </dgm:pt>
    <dgm:pt modelId="{F9A3EBD4-DA6E-4088-B0B4-A04B11627BB1}">
      <dgm:prSet/>
      <dgm:spPr/>
      <dgm:t>
        <a:bodyPr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endParaRPr lang="it-IT" i="1" noProof="0" dirty="0"/>
        </a:p>
      </dgm:t>
    </dgm:pt>
    <dgm:pt modelId="{C84CEB5E-C732-4564-9774-C34B25ADA4F7}" type="parTrans" cxnId="{43F0B812-0075-4ED1-A90C-B317AED8C4F4}">
      <dgm:prSet/>
      <dgm:spPr/>
      <dgm:t>
        <a:bodyPr/>
        <a:lstStyle/>
        <a:p>
          <a:endParaRPr lang="it-IT"/>
        </a:p>
      </dgm:t>
    </dgm:pt>
    <dgm:pt modelId="{33290310-BD39-4C27-A53F-8C42501BAFF1}" type="sibTrans" cxnId="{43F0B812-0075-4ED1-A90C-B317AED8C4F4}">
      <dgm:prSet/>
      <dgm:spPr/>
      <dgm:t>
        <a:bodyPr/>
        <a:lstStyle/>
        <a:p>
          <a:endParaRPr lang="it-IT"/>
        </a:p>
      </dgm:t>
    </dgm:pt>
    <dgm:pt modelId="{2AF47907-9C3F-4E49-B609-AF117C999D2B}">
      <dgm:prSet/>
      <dgm:spPr/>
      <dgm:t>
        <a:bodyPr/>
        <a:lstStyle/>
        <a:p>
          <a:pPr rtl="0"/>
          <a:endParaRPr lang="it-IT" i="1" noProof="0" dirty="0"/>
        </a:p>
      </dgm:t>
    </dgm:pt>
    <dgm:pt modelId="{9DD9790B-600F-4565-AFD4-3F58D6CA5F0F}" type="parTrans" cxnId="{94E9688E-1D17-4668-A7A5-47B9693B52C2}">
      <dgm:prSet/>
      <dgm:spPr/>
      <dgm:t>
        <a:bodyPr/>
        <a:lstStyle/>
        <a:p>
          <a:endParaRPr lang="it-IT"/>
        </a:p>
      </dgm:t>
    </dgm:pt>
    <dgm:pt modelId="{D170FCD8-5BFF-4C61-867C-DB1651CA605F}" type="sibTrans" cxnId="{94E9688E-1D17-4668-A7A5-47B9693B52C2}">
      <dgm:prSet/>
      <dgm:spPr/>
      <dgm:t>
        <a:bodyPr/>
        <a:lstStyle/>
        <a:p>
          <a:endParaRPr lang="it-IT"/>
        </a:p>
      </dgm:t>
    </dgm:pt>
    <dgm:pt modelId="{4EF2B1C9-16AA-43BA-8CE3-128D7D509D54}" type="pres">
      <dgm:prSet presAssocID="{9CA78C9C-1A85-41CE-A7BA-5CBEBFB8FCF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A414478-C2BE-48E9-9102-B029D93255DF}" type="pres">
      <dgm:prSet presAssocID="{D6520E03-7787-408B-BAEC-82D73B40B90C}" presName="circle1" presStyleLbl="node1" presStyleIdx="0" presStyleCnt="3"/>
      <dgm:spPr/>
    </dgm:pt>
    <dgm:pt modelId="{D19726B7-1219-401E-8003-4493CBBB6C40}" type="pres">
      <dgm:prSet presAssocID="{D6520E03-7787-408B-BAEC-82D73B40B90C}" presName="space" presStyleCnt="0"/>
      <dgm:spPr/>
    </dgm:pt>
    <dgm:pt modelId="{E06DDAB4-0E7F-4CBA-AB91-E540D5F638BE}" type="pres">
      <dgm:prSet presAssocID="{D6520E03-7787-408B-BAEC-82D73B40B90C}" presName="rect1" presStyleLbl="alignAcc1" presStyleIdx="0" presStyleCnt="3"/>
      <dgm:spPr/>
      <dgm:t>
        <a:bodyPr/>
        <a:lstStyle/>
        <a:p>
          <a:endParaRPr lang="it-IT"/>
        </a:p>
      </dgm:t>
    </dgm:pt>
    <dgm:pt modelId="{98DBB205-EC74-4EDE-8052-D2A7D1A665D5}" type="pres">
      <dgm:prSet presAssocID="{0891D260-B632-48C9-96A7-3CBCD01E4E62}" presName="vertSpace2" presStyleLbl="node1" presStyleIdx="0" presStyleCnt="3"/>
      <dgm:spPr/>
    </dgm:pt>
    <dgm:pt modelId="{E6C3D395-7B5D-4D71-9A6E-8C8787F0330C}" type="pres">
      <dgm:prSet presAssocID="{0891D260-B632-48C9-96A7-3CBCD01E4E62}" presName="circle2" presStyleLbl="node1" presStyleIdx="1" presStyleCnt="3"/>
      <dgm:spPr/>
    </dgm:pt>
    <dgm:pt modelId="{345C33C6-B0A2-47F8-9038-48E5E27AA858}" type="pres">
      <dgm:prSet presAssocID="{0891D260-B632-48C9-96A7-3CBCD01E4E62}" presName="rect2" presStyleLbl="alignAcc1" presStyleIdx="1" presStyleCnt="3"/>
      <dgm:spPr/>
      <dgm:t>
        <a:bodyPr/>
        <a:lstStyle/>
        <a:p>
          <a:endParaRPr lang="it-IT"/>
        </a:p>
      </dgm:t>
    </dgm:pt>
    <dgm:pt modelId="{7B897941-0512-44F7-AFFB-4D2871D93CD8}" type="pres">
      <dgm:prSet presAssocID="{92B5FC76-FA1D-4355-8215-F55E73A50F4C}" presName="vertSpace3" presStyleLbl="node1" presStyleIdx="1" presStyleCnt="3"/>
      <dgm:spPr/>
    </dgm:pt>
    <dgm:pt modelId="{9CA6609A-A52C-4FA9-AFA1-7A28C69A895F}" type="pres">
      <dgm:prSet presAssocID="{92B5FC76-FA1D-4355-8215-F55E73A50F4C}" presName="circle3" presStyleLbl="node1" presStyleIdx="2" presStyleCnt="3"/>
      <dgm:spPr/>
    </dgm:pt>
    <dgm:pt modelId="{21E13C37-FA86-40F8-A65E-F56C0FD5E9A6}" type="pres">
      <dgm:prSet presAssocID="{92B5FC76-FA1D-4355-8215-F55E73A50F4C}" presName="rect3" presStyleLbl="alignAcc1" presStyleIdx="2" presStyleCnt="3"/>
      <dgm:spPr/>
      <dgm:t>
        <a:bodyPr/>
        <a:lstStyle/>
        <a:p>
          <a:endParaRPr lang="it-IT"/>
        </a:p>
      </dgm:t>
    </dgm:pt>
    <dgm:pt modelId="{014AC657-3E61-4F50-856D-0F5362637356}" type="pres">
      <dgm:prSet presAssocID="{D6520E03-7787-408B-BAEC-82D73B40B90C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2EAA105-9751-42E8-BEB4-16A4711F1FAE}" type="pres">
      <dgm:prSet presAssocID="{D6520E03-7787-408B-BAEC-82D73B40B90C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052542-2406-4AA4-920E-4903215C5B79}" type="pres">
      <dgm:prSet presAssocID="{0891D260-B632-48C9-96A7-3CBCD01E4E62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4B35AB-B2D8-4576-A817-D68105F630A2}" type="pres">
      <dgm:prSet presAssocID="{0891D260-B632-48C9-96A7-3CBCD01E4E62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7F36D2-9F7A-4B19-9EB3-A376483A9F5E}" type="pres">
      <dgm:prSet presAssocID="{92B5FC76-FA1D-4355-8215-F55E73A50F4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35CC2E5-83FE-437C-B8F1-F98D528DC126}" type="pres">
      <dgm:prSet presAssocID="{92B5FC76-FA1D-4355-8215-F55E73A50F4C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881BF01-EBDB-40B2-BE8C-9531E69B4AA7}" type="presOf" srcId="{BA28744E-8FD2-4BF0-98F7-5F87F5751EE3}" destId="{F35CC2E5-83FE-437C-B8F1-F98D528DC126}" srcOrd="0" destOrd="0" presId="urn:microsoft.com/office/officeart/2005/8/layout/target3"/>
    <dgm:cxn modelId="{F9F13410-0EF1-4A8C-A8B8-C07BD8C9B293}" srcId="{9CA78C9C-1A85-41CE-A7BA-5CBEBFB8FCFD}" destId="{D6520E03-7787-408B-BAEC-82D73B40B90C}" srcOrd="0" destOrd="0" parTransId="{EF4E7386-D114-4892-842B-2D5E01DE789B}" sibTransId="{FD203E55-F3AA-4F10-A49F-C1EAD219F627}"/>
    <dgm:cxn modelId="{AB093DB8-1379-4B68-B11E-CF98BD9C8CAA}" srcId="{0891D260-B632-48C9-96A7-3CBCD01E4E62}" destId="{26E45F84-0762-4B3D-9960-C0ED40E13A39}" srcOrd="1" destOrd="0" parTransId="{B380F749-AB6B-411F-BAB3-848E7FAE54B5}" sibTransId="{8FA29BDF-148C-47DE-B0E5-3DF96712633D}"/>
    <dgm:cxn modelId="{83EB12B6-149C-4773-88B5-29122AA63405}" srcId="{9CA78C9C-1A85-41CE-A7BA-5CBEBFB8FCFD}" destId="{92B5FC76-FA1D-4355-8215-F55E73A50F4C}" srcOrd="2" destOrd="0" parTransId="{9D0B6486-8657-4439-BE2E-C6BB66A049C6}" sibTransId="{58EF1796-BE9E-40B9-94A2-45FF4B5BFF87}"/>
    <dgm:cxn modelId="{A1B57DB2-1D09-4ACF-BB02-D35C3A751299}" type="presOf" srcId="{2AF47907-9C3F-4E49-B609-AF117C999D2B}" destId="{82EAA105-9751-42E8-BEB4-16A4711F1FAE}" srcOrd="0" destOrd="0" presId="urn:microsoft.com/office/officeart/2005/8/layout/target3"/>
    <dgm:cxn modelId="{AD2C5755-FD88-4068-AE4E-BE1439BDFBFE}" type="presOf" srcId="{0891D260-B632-48C9-96A7-3CBCD01E4E62}" destId="{345C33C6-B0A2-47F8-9038-48E5E27AA858}" srcOrd="0" destOrd="0" presId="urn:microsoft.com/office/officeart/2005/8/layout/target3"/>
    <dgm:cxn modelId="{72A3F9B6-B534-4B9C-A95B-765796BCCB30}" type="presOf" srcId="{9CA78C9C-1A85-41CE-A7BA-5CBEBFB8FCFD}" destId="{4EF2B1C9-16AA-43BA-8CE3-128D7D509D54}" srcOrd="0" destOrd="0" presId="urn:microsoft.com/office/officeart/2005/8/layout/target3"/>
    <dgm:cxn modelId="{79134D79-F111-4E3B-81A4-91D8A0972FBD}" srcId="{0891D260-B632-48C9-96A7-3CBCD01E4E62}" destId="{886F2670-F8F3-41DF-8412-965D18ACD7E7}" srcOrd="0" destOrd="0" parTransId="{87D53969-5A01-4368-A138-28B99F4BFE75}" sibTransId="{4B54439C-D2AD-4BBE-A97B-908D5EFB4EF8}"/>
    <dgm:cxn modelId="{E7BCE3B7-3D98-4CB9-BA24-4EA2817F3327}" srcId="{92B5FC76-FA1D-4355-8215-F55E73A50F4C}" destId="{825A0B49-35D8-4413-996F-504E6259E757}" srcOrd="1" destOrd="0" parTransId="{BC975063-A380-43E0-9F7F-F6517A5A361A}" sibTransId="{1B5736AC-D7F6-4C3B-91FB-D8401E83C7E6}"/>
    <dgm:cxn modelId="{9CB5F3A0-ED0B-4C26-825C-48A87D8A11A5}" type="presOf" srcId="{F9A3EBD4-DA6E-4088-B0B4-A04B11627BB1}" destId="{7B4B35AB-B2D8-4576-A817-D68105F630A2}" srcOrd="0" destOrd="2" presId="urn:microsoft.com/office/officeart/2005/8/layout/target3"/>
    <dgm:cxn modelId="{0C3FD4E1-7F46-46C5-88A4-4370C902E967}" type="presOf" srcId="{D6520E03-7787-408B-BAEC-82D73B40B90C}" destId="{014AC657-3E61-4F50-856D-0F5362637356}" srcOrd="1" destOrd="0" presId="urn:microsoft.com/office/officeart/2005/8/layout/target3"/>
    <dgm:cxn modelId="{3612C070-499D-4ECC-BBD6-D70FF535B7D8}" type="presOf" srcId="{825A0B49-35D8-4413-996F-504E6259E757}" destId="{F35CC2E5-83FE-437C-B8F1-F98D528DC126}" srcOrd="0" destOrd="1" presId="urn:microsoft.com/office/officeart/2005/8/layout/target3"/>
    <dgm:cxn modelId="{968860F4-ECBC-45E0-97ED-AA20E4C235C6}" type="presOf" srcId="{92B5FC76-FA1D-4355-8215-F55E73A50F4C}" destId="{777F36D2-9F7A-4B19-9EB3-A376483A9F5E}" srcOrd="1" destOrd="0" presId="urn:microsoft.com/office/officeart/2005/8/layout/target3"/>
    <dgm:cxn modelId="{43DF3CF6-78F5-48CC-99FD-EF3E7BD9D0E8}" srcId="{9CA78C9C-1A85-41CE-A7BA-5CBEBFB8FCFD}" destId="{0891D260-B632-48C9-96A7-3CBCD01E4E62}" srcOrd="1" destOrd="0" parTransId="{25C2D9F3-E5CC-4D74-B4BC-A994B4644EBF}" sibTransId="{B2CF9EE6-33FA-480F-8CB7-BFE13C288B7A}"/>
    <dgm:cxn modelId="{3AE9421D-D9A2-4204-BAB9-3843113D9EE3}" srcId="{92B5FC76-FA1D-4355-8215-F55E73A50F4C}" destId="{BA28744E-8FD2-4BF0-98F7-5F87F5751EE3}" srcOrd="0" destOrd="0" parTransId="{997416F9-F1BE-4B56-80A4-2F4E2F349F2D}" sibTransId="{1CBB2833-9A42-4F66-8CDD-481F6665C6CE}"/>
    <dgm:cxn modelId="{FDC8D013-244F-4DA1-AFA5-2AB92B5F160E}" type="presOf" srcId="{0891D260-B632-48C9-96A7-3CBCD01E4E62}" destId="{1B052542-2406-4AA4-920E-4903215C5B79}" srcOrd="1" destOrd="0" presId="urn:microsoft.com/office/officeart/2005/8/layout/target3"/>
    <dgm:cxn modelId="{C3C37190-07CD-4F15-A606-0C5E345CB6D0}" type="presOf" srcId="{92B5FC76-FA1D-4355-8215-F55E73A50F4C}" destId="{21E13C37-FA86-40F8-A65E-F56C0FD5E9A6}" srcOrd="0" destOrd="0" presId="urn:microsoft.com/office/officeart/2005/8/layout/target3"/>
    <dgm:cxn modelId="{9B34BCE7-F183-414D-B98C-4D2E448EA97D}" type="presOf" srcId="{26E45F84-0762-4B3D-9960-C0ED40E13A39}" destId="{7B4B35AB-B2D8-4576-A817-D68105F630A2}" srcOrd="0" destOrd="1" presId="urn:microsoft.com/office/officeart/2005/8/layout/target3"/>
    <dgm:cxn modelId="{43F0B812-0075-4ED1-A90C-B317AED8C4F4}" srcId="{0891D260-B632-48C9-96A7-3CBCD01E4E62}" destId="{F9A3EBD4-DA6E-4088-B0B4-A04B11627BB1}" srcOrd="2" destOrd="0" parTransId="{C84CEB5E-C732-4564-9774-C34B25ADA4F7}" sibTransId="{33290310-BD39-4C27-A53F-8C42501BAFF1}"/>
    <dgm:cxn modelId="{9B7FF7B3-A562-439E-9212-FD983F74F831}" type="presOf" srcId="{886F2670-F8F3-41DF-8412-965D18ACD7E7}" destId="{7B4B35AB-B2D8-4576-A817-D68105F630A2}" srcOrd="0" destOrd="0" presId="urn:microsoft.com/office/officeart/2005/8/layout/target3"/>
    <dgm:cxn modelId="{94E9688E-1D17-4668-A7A5-47B9693B52C2}" srcId="{D6520E03-7787-408B-BAEC-82D73B40B90C}" destId="{2AF47907-9C3F-4E49-B609-AF117C999D2B}" srcOrd="0" destOrd="0" parTransId="{9DD9790B-600F-4565-AFD4-3F58D6CA5F0F}" sibTransId="{D170FCD8-5BFF-4C61-867C-DB1651CA605F}"/>
    <dgm:cxn modelId="{21267B11-60F0-410A-999C-97FC9F346BF2}" type="presOf" srcId="{D6520E03-7787-408B-BAEC-82D73B40B90C}" destId="{E06DDAB4-0E7F-4CBA-AB91-E540D5F638BE}" srcOrd="0" destOrd="0" presId="urn:microsoft.com/office/officeart/2005/8/layout/target3"/>
    <dgm:cxn modelId="{C894EA0D-6143-4B74-B291-AE7779F0A6CF}" type="presParOf" srcId="{4EF2B1C9-16AA-43BA-8CE3-128D7D509D54}" destId="{3A414478-C2BE-48E9-9102-B029D93255DF}" srcOrd="0" destOrd="0" presId="urn:microsoft.com/office/officeart/2005/8/layout/target3"/>
    <dgm:cxn modelId="{5601EF95-250D-4E14-84B6-6BE7B8BC3EFD}" type="presParOf" srcId="{4EF2B1C9-16AA-43BA-8CE3-128D7D509D54}" destId="{D19726B7-1219-401E-8003-4493CBBB6C40}" srcOrd="1" destOrd="0" presId="urn:microsoft.com/office/officeart/2005/8/layout/target3"/>
    <dgm:cxn modelId="{06F0C4D9-BEE6-482C-A071-C19FB6AECF39}" type="presParOf" srcId="{4EF2B1C9-16AA-43BA-8CE3-128D7D509D54}" destId="{E06DDAB4-0E7F-4CBA-AB91-E540D5F638BE}" srcOrd="2" destOrd="0" presId="urn:microsoft.com/office/officeart/2005/8/layout/target3"/>
    <dgm:cxn modelId="{7B6777F8-D57F-41B5-B20A-72C2141167A1}" type="presParOf" srcId="{4EF2B1C9-16AA-43BA-8CE3-128D7D509D54}" destId="{98DBB205-EC74-4EDE-8052-D2A7D1A665D5}" srcOrd="3" destOrd="0" presId="urn:microsoft.com/office/officeart/2005/8/layout/target3"/>
    <dgm:cxn modelId="{84B7CAD9-5FC1-49FD-A3EE-8E83070999C6}" type="presParOf" srcId="{4EF2B1C9-16AA-43BA-8CE3-128D7D509D54}" destId="{E6C3D395-7B5D-4D71-9A6E-8C8787F0330C}" srcOrd="4" destOrd="0" presId="urn:microsoft.com/office/officeart/2005/8/layout/target3"/>
    <dgm:cxn modelId="{4F553D1B-43EC-4857-834B-E83B6A2AD2E5}" type="presParOf" srcId="{4EF2B1C9-16AA-43BA-8CE3-128D7D509D54}" destId="{345C33C6-B0A2-47F8-9038-48E5E27AA858}" srcOrd="5" destOrd="0" presId="urn:microsoft.com/office/officeart/2005/8/layout/target3"/>
    <dgm:cxn modelId="{F3CDA93D-73F9-47CE-A45E-BA8AF7777880}" type="presParOf" srcId="{4EF2B1C9-16AA-43BA-8CE3-128D7D509D54}" destId="{7B897941-0512-44F7-AFFB-4D2871D93CD8}" srcOrd="6" destOrd="0" presId="urn:microsoft.com/office/officeart/2005/8/layout/target3"/>
    <dgm:cxn modelId="{687BEAB3-FEC2-423B-84BA-B8170E6F3323}" type="presParOf" srcId="{4EF2B1C9-16AA-43BA-8CE3-128D7D509D54}" destId="{9CA6609A-A52C-4FA9-AFA1-7A28C69A895F}" srcOrd="7" destOrd="0" presId="urn:microsoft.com/office/officeart/2005/8/layout/target3"/>
    <dgm:cxn modelId="{C2CA3407-3ECA-49CA-9984-9A191F1C167B}" type="presParOf" srcId="{4EF2B1C9-16AA-43BA-8CE3-128D7D509D54}" destId="{21E13C37-FA86-40F8-A65E-F56C0FD5E9A6}" srcOrd="8" destOrd="0" presId="urn:microsoft.com/office/officeart/2005/8/layout/target3"/>
    <dgm:cxn modelId="{71B044AF-7893-40C5-B9D4-DB993BB463FB}" type="presParOf" srcId="{4EF2B1C9-16AA-43BA-8CE3-128D7D509D54}" destId="{014AC657-3E61-4F50-856D-0F5362637356}" srcOrd="9" destOrd="0" presId="urn:microsoft.com/office/officeart/2005/8/layout/target3"/>
    <dgm:cxn modelId="{49239FDE-3C4E-4CC7-866E-E735E245753A}" type="presParOf" srcId="{4EF2B1C9-16AA-43BA-8CE3-128D7D509D54}" destId="{82EAA105-9751-42E8-BEB4-16A4711F1FAE}" srcOrd="10" destOrd="0" presId="urn:microsoft.com/office/officeart/2005/8/layout/target3"/>
    <dgm:cxn modelId="{06737901-DD18-42CF-91AD-B32194C2CDA9}" type="presParOf" srcId="{4EF2B1C9-16AA-43BA-8CE3-128D7D509D54}" destId="{1B052542-2406-4AA4-920E-4903215C5B79}" srcOrd="11" destOrd="0" presId="urn:microsoft.com/office/officeart/2005/8/layout/target3"/>
    <dgm:cxn modelId="{267CA776-601B-473F-B4D5-6DDE9C29CB68}" type="presParOf" srcId="{4EF2B1C9-16AA-43BA-8CE3-128D7D509D54}" destId="{7B4B35AB-B2D8-4576-A817-D68105F630A2}" srcOrd="12" destOrd="0" presId="urn:microsoft.com/office/officeart/2005/8/layout/target3"/>
    <dgm:cxn modelId="{E012B04A-8141-4256-ADA8-11E4E9746DF8}" type="presParOf" srcId="{4EF2B1C9-16AA-43BA-8CE3-128D7D509D54}" destId="{777F36D2-9F7A-4B19-9EB3-A376483A9F5E}" srcOrd="13" destOrd="0" presId="urn:microsoft.com/office/officeart/2005/8/layout/target3"/>
    <dgm:cxn modelId="{00AEEDBB-DCD0-47FE-8CA3-FE9C04C8541F}" type="presParOf" srcId="{4EF2B1C9-16AA-43BA-8CE3-128D7D509D54}" destId="{F35CC2E5-83FE-437C-B8F1-F98D528DC12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9F55C-F099-42DF-8CE0-7B88FB36E541}">
      <dsp:nvSpPr>
        <dsp:cNvPr id="0" name=""/>
        <dsp:cNvSpPr/>
      </dsp:nvSpPr>
      <dsp:spPr>
        <a:xfrm>
          <a:off x="0" y="812202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045A8F-42D7-41AF-AEF4-6D3DBA134802}">
      <dsp:nvSpPr>
        <dsp:cNvPr id="0" name=""/>
        <dsp:cNvSpPr/>
      </dsp:nvSpPr>
      <dsp:spPr>
        <a:xfrm>
          <a:off x="411480" y="620322"/>
          <a:ext cx="5760720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PRIMO COLLABORATORE DEL DIRIGENTE SCOLASTICO</a:t>
          </a:r>
        </a:p>
      </dsp:txBody>
      <dsp:txXfrm>
        <a:off x="430214" y="639056"/>
        <a:ext cx="5723252" cy="346292"/>
      </dsp:txXfrm>
    </dsp:sp>
    <dsp:sp modelId="{F2C55725-DE1F-41CC-90C2-6542B87FAE64}">
      <dsp:nvSpPr>
        <dsp:cNvPr id="0" name=""/>
        <dsp:cNvSpPr/>
      </dsp:nvSpPr>
      <dsp:spPr>
        <a:xfrm>
          <a:off x="0" y="1401882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A3BD04-660F-4313-8B10-F76867DF29F0}">
      <dsp:nvSpPr>
        <dsp:cNvPr id="0" name=""/>
        <dsp:cNvSpPr/>
      </dsp:nvSpPr>
      <dsp:spPr>
        <a:xfrm>
          <a:off x="411480" y="1210002"/>
          <a:ext cx="5760720" cy="3837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COORDINATORE DEL PLESSO KELLER</a:t>
          </a:r>
        </a:p>
      </dsp:txBody>
      <dsp:txXfrm>
        <a:off x="430214" y="1228736"/>
        <a:ext cx="5723252" cy="346292"/>
      </dsp:txXfrm>
    </dsp:sp>
    <dsp:sp modelId="{CA8870C8-0B23-4F41-9CAA-A2C19959388F}">
      <dsp:nvSpPr>
        <dsp:cNvPr id="0" name=""/>
        <dsp:cNvSpPr/>
      </dsp:nvSpPr>
      <dsp:spPr>
        <a:xfrm>
          <a:off x="0" y="1991562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C68F268-B959-4CA9-B5EE-FFF9106403A5}">
      <dsp:nvSpPr>
        <dsp:cNvPr id="0" name=""/>
        <dsp:cNvSpPr/>
      </dsp:nvSpPr>
      <dsp:spPr>
        <a:xfrm>
          <a:off x="411480" y="1799682"/>
          <a:ext cx="5760720" cy="3837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300" kern="1200" dirty="0"/>
            <a:t>NUCLEO INTERNO VALUTAZIONE</a:t>
          </a:r>
        </a:p>
      </dsp:txBody>
      <dsp:txXfrm>
        <a:off x="430214" y="1818416"/>
        <a:ext cx="5723252" cy="346292"/>
      </dsp:txXfrm>
    </dsp:sp>
    <dsp:sp modelId="{50CF7A05-321B-4B85-980D-C1479DBEBC2D}">
      <dsp:nvSpPr>
        <dsp:cNvPr id="0" name=""/>
        <dsp:cNvSpPr/>
      </dsp:nvSpPr>
      <dsp:spPr>
        <a:xfrm>
          <a:off x="0" y="2581242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0F355C5-C796-48EA-992F-006BC551A1EE}">
      <dsp:nvSpPr>
        <dsp:cNvPr id="0" name=""/>
        <dsp:cNvSpPr/>
      </dsp:nvSpPr>
      <dsp:spPr>
        <a:xfrm>
          <a:off x="411480" y="2389362"/>
          <a:ext cx="5760720" cy="3837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300" kern="1200" dirty="0"/>
            <a:t>COORDINATORE PER L’INCLUSIONE SCUOLA SECONDARIA - IQ</a:t>
          </a:r>
        </a:p>
      </dsp:txBody>
      <dsp:txXfrm>
        <a:off x="430214" y="2408096"/>
        <a:ext cx="5723252" cy="346292"/>
      </dsp:txXfrm>
    </dsp:sp>
    <dsp:sp modelId="{FC950F47-DCCA-4698-9683-F9B1CB34A664}">
      <dsp:nvSpPr>
        <dsp:cNvPr id="0" name=""/>
        <dsp:cNvSpPr/>
      </dsp:nvSpPr>
      <dsp:spPr>
        <a:xfrm>
          <a:off x="0" y="3170922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99BD32C-FC66-47FE-A9C1-1670E7ADEB37}">
      <dsp:nvSpPr>
        <dsp:cNvPr id="0" name=""/>
        <dsp:cNvSpPr/>
      </dsp:nvSpPr>
      <dsp:spPr>
        <a:xfrm>
          <a:off x="411480" y="2979042"/>
          <a:ext cx="5760720" cy="3837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COMMISSIONE ORARIO</a:t>
          </a:r>
        </a:p>
      </dsp:txBody>
      <dsp:txXfrm>
        <a:off x="430214" y="2997776"/>
        <a:ext cx="5723252" cy="346292"/>
      </dsp:txXfrm>
    </dsp:sp>
    <dsp:sp modelId="{74D8715E-660B-44E6-BD94-BB8279007BD5}">
      <dsp:nvSpPr>
        <dsp:cNvPr id="0" name=""/>
        <dsp:cNvSpPr/>
      </dsp:nvSpPr>
      <dsp:spPr>
        <a:xfrm>
          <a:off x="0" y="3760602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6FBB0D-D29A-4C6D-922C-C34269AF061E}">
      <dsp:nvSpPr>
        <dsp:cNvPr id="0" name=""/>
        <dsp:cNvSpPr/>
      </dsp:nvSpPr>
      <dsp:spPr>
        <a:xfrm>
          <a:off x="411480" y="3568722"/>
          <a:ext cx="5760720" cy="38376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DOCENTE DI MATEMATICA E SCIENZE (cattedra senza distacco)</a:t>
          </a:r>
        </a:p>
      </dsp:txBody>
      <dsp:txXfrm>
        <a:off x="430214" y="3587456"/>
        <a:ext cx="5723252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20B3D-1EE0-4E08-90B0-19D4A1DD1FA2}">
      <dsp:nvSpPr>
        <dsp:cNvPr id="0" name=""/>
        <dsp:cNvSpPr/>
      </dsp:nvSpPr>
      <dsp:spPr>
        <a:xfrm>
          <a:off x="940" y="266810"/>
          <a:ext cx="2200849" cy="1100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kern="1200" dirty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FUNZIONI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SPECIFICHE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 dirty="0"/>
        </a:p>
      </dsp:txBody>
      <dsp:txXfrm>
        <a:off x="33170" y="299040"/>
        <a:ext cx="2136389" cy="1035964"/>
      </dsp:txXfrm>
    </dsp:sp>
    <dsp:sp modelId="{1FE83B69-BE01-49C8-AFE2-C70EA3E48F5D}">
      <dsp:nvSpPr>
        <dsp:cNvPr id="0" name=""/>
        <dsp:cNvSpPr/>
      </dsp:nvSpPr>
      <dsp:spPr>
        <a:xfrm>
          <a:off x="221025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B7675-BC1C-4AE5-A187-20D8AE3378B4}">
      <dsp:nvSpPr>
        <dsp:cNvPr id="0" name=""/>
        <dsp:cNvSpPr/>
      </dsp:nvSpPr>
      <dsp:spPr>
        <a:xfrm>
          <a:off x="441110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800" i="1" kern="1200" dirty="0"/>
            <a:t>Collaborazione con il Dirigente Scolastico per attività di tipo organizzativo/didattico (30h)</a:t>
          </a:r>
          <a:endParaRPr lang="it-IT" sz="800" kern="1200" dirty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800" kern="1200" dirty="0"/>
        </a:p>
      </dsp:txBody>
      <dsp:txXfrm>
        <a:off x="473340" y="1674571"/>
        <a:ext cx="1696219" cy="1035964"/>
      </dsp:txXfrm>
    </dsp:sp>
    <dsp:sp modelId="{FA7C3C0D-E947-46E2-9DA5-4E5A0F5C3490}">
      <dsp:nvSpPr>
        <dsp:cNvPr id="0" name=""/>
        <dsp:cNvSpPr/>
      </dsp:nvSpPr>
      <dsp:spPr>
        <a:xfrm>
          <a:off x="221025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C1FE8-3587-489E-9F20-F09BAC93EB81}">
      <dsp:nvSpPr>
        <dsp:cNvPr id="0" name=""/>
        <dsp:cNvSpPr/>
      </dsp:nvSpPr>
      <dsp:spPr>
        <a:xfrm>
          <a:off x="441110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Cura della verbalizzazione delle riunioni di staff, del Collegio dei Docenti e delle conseguenti delibere (10h)</a:t>
          </a:r>
          <a:endParaRPr lang="it-IT" sz="800" i="1" kern="1200" dirty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800" kern="1200" dirty="0"/>
        </a:p>
      </dsp:txBody>
      <dsp:txXfrm>
        <a:off x="473340" y="3050103"/>
        <a:ext cx="1696219" cy="1035964"/>
      </dsp:txXfrm>
    </dsp:sp>
    <dsp:sp modelId="{52FA9A31-75BD-4835-BAA4-4510BA247E2C}">
      <dsp:nvSpPr>
        <dsp:cNvPr id="0" name=""/>
        <dsp:cNvSpPr/>
      </dsp:nvSpPr>
      <dsp:spPr>
        <a:xfrm>
          <a:off x="221025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A81CC-5D8F-4E6B-AC19-E47C3564A0B0}">
      <dsp:nvSpPr>
        <dsp:cNvPr id="0" name=""/>
        <dsp:cNvSpPr/>
      </dsp:nvSpPr>
      <dsp:spPr>
        <a:xfrm>
          <a:off x="441110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Sostituzione del Dirigente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(1 settimana, non retribuito)</a:t>
          </a:r>
        </a:p>
      </dsp:txBody>
      <dsp:txXfrm>
        <a:off x="473340" y="4425634"/>
        <a:ext cx="1696219" cy="1035964"/>
      </dsp:txXfrm>
    </dsp:sp>
    <dsp:sp modelId="{6AF40C9E-C516-470B-94C4-3A64E3177087}">
      <dsp:nvSpPr>
        <dsp:cNvPr id="0" name=""/>
        <dsp:cNvSpPr/>
      </dsp:nvSpPr>
      <dsp:spPr>
        <a:xfrm>
          <a:off x="2752003" y="266810"/>
          <a:ext cx="2200849" cy="1100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kern="1200" dirty="0"/>
            <a:t>STAFF</a:t>
          </a:r>
        </a:p>
        <a:p>
          <a:pPr lvl="0" algn="ctr">
            <a:spcBef>
              <a:spcPct val="0"/>
            </a:spcBef>
            <a:buNone/>
          </a:pPr>
          <a:endParaRPr lang="it-IT" sz="1400" kern="1200" dirty="0"/>
        </a:p>
      </dsp:txBody>
      <dsp:txXfrm>
        <a:off x="2784233" y="299040"/>
        <a:ext cx="2136389" cy="1035964"/>
      </dsp:txXfrm>
    </dsp:sp>
    <dsp:sp modelId="{30AEA299-9E74-4C81-BCED-BACF6DFBDCE7}">
      <dsp:nvSpPr>
        <dsp:cNvPr id="0" name=""/>
        <dsp:cNvSpPr/>
      </dsp:nvSpPr>
      <dsp:spPr>
        <a:xfrm>
          <a:off x="2972088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51D3B-0492-4381-9860-4E9AECD2B62B}">
      <dsp:nvSpPr>
        <dsp:cNvPr id="0" name=""/>
        <dsp:cNvSpPr/>
      </dsp:nvSpPr>
      <dsp:spPr>
        <a:xfrm>
          <a:off x="3192173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Riunioni di staff (20h)</a:t>
          </a:r>
        </a:p>
      </dsp:txBody>
      <dsp:txXfrm>
        <a:off x="3224403" y="1674571"/>
        <a:ext cx="1696219" cy="1035964"/>
      </dsp:txXfrm>
    </dsp:sp>
    <dsp:sp modelId="{109EDD49-4482-46DC-A316-DF7DB1BEABF3}">
      <dsp:nvSpPr>
        <dsp:cNvPr id="0" name=""/>
        <dsp:cNvSpPr/>
      </dsp:nvSpPr>
      <dsp:spPr>
        <a:xfrm>
          <a:off x="2972088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677AA-CC70-4C56-8BE0-928E2E624C05}">
      <dsp:nvSpPr>
        <dsp:cNvPr id="0" name=""/>
        <dsp:cNvSpPr/>
      </dsp:nvSpPr>
      <dsp:spPr>
        <a:xfrm>
          <a:off x="3192173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Coordinamento progettazione istituzionale: comunicazione e verifica della correttezza e completezza della documentazione in fase di input, verifica intermedia e finale (20h)</a:t>
          </a:r>
        </a:p>
      </dsp:txBody>
      <dsp:txXfrm>
        <a:off x="3224403" y="3050103"/>
        <a:ext cx="1696219" cy="1035964"/>
      </dsp:txXfrm>
    </dsp:sp>
    <dsp:sp modelId="{1230C426-444B-4CBB-8691-6B95F2D87EB0}">
      <dsp:nvSpPr>
        <dsp:cNvPr id="0" name=""/>
        <dsp:cNvSpPr/>
      </dsp:nvSpPr>
      <dsp:spPr>
        <a:xfrm>
          <a:off x="2972088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B8272-5575-4779-B366-57A6F7A244D2}">
      <dsp:nvSpPr>
        <dsp:cNvPr id="0" name=""/>
        <dsp:cNvSpPr/>
      </dsp:nvSpPr>
      <dsp:spPr>
        <a:xfrm>
          <a:off x="3192173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Coordinamento con la segreteria per  attività didattiche</a:t>
          </a:r>
        </a:p>
      </dsp:txBody>
      <dsp:txXfrm>
        <a:off x="3224403" y="4425634"/>
        <a:ext cx="1696219" cy="1035964"/>
      </dsp:txXfrm>
    </dsp:sp>
    <dsp:sp modelId="{C425AED3-500E-4439-8E95-EC44D5074CB3}">
      <dsp:nvSpPr>
        <dsp:cNvPr id="0" name=""/>
        <dsp:cNvSpPr/>
      </dsp:nvSpPr>
      <dsp:spPr>
        <a:xfrm>
          <a:off x="5503065" y="266810"/>
          <a:ext cx="2200849" cy="1100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it-IT" sz="1400" kern="1200" dirty="0"/>
        </a:p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400" kern="1200" dirty="0"/>
            <a:t>DOCUMENTAZIONE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 dirty="0"/>
        </a:p>
      </dsp:txBody>
      <dsp:txXfrm>
        <a:off x="5535295" y="299040"/>
        <a:ext cx="2136389" cy="1035964"/>
      </dsp:txXfrm>
    </dsp:sp>
    <dsp:sp modelId="{D3002205-B95C-47C5-9151-63337E9E2A2E}">
      <dsp:nvSpPr>
        <dsp:cNvPr id="0" name=""/>
        <dsp:cNvSpPr/>
      </dsp:nvSpPr>
      <dsp:spPr>
        <a:xfrm>
          <a:off x="5723150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DB71FD-5CA7-4EB6-A66C-D7063000315C}">
      <dsp:nvSpPr>
        <dsp:cNvPr id="0" name=""/>
        <dsp:cNvSpPr/>
      </dsp:nvSpPr>
      <dsp:spPr>
        <a:xfrm>
          <a:off x="5943235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i="1" kern="1200" noProof="0" dirty="0"/>
            <a:t>Conferenze di servizio:</a:t>
          </a:r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i="1" kern="1200" noProof="0" dirty="0"/>
            <a:t>Io conto (6h)</a:t>
          </a:r>
        </a:p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i="1" kern="1200" noProof="0" dirty="0" err="1"/>
            <a:t>Usr</a:t>
          </a:r>
          <a:r>
            <a:rPr lang="it-IT" sz="800" i="1" kern="1200" noProof="0" dirty="0"/>
            <a:t> presentazione unità di supporto (6h)</a:t>
          </a:r>
        </a:p>
      </dsp:txBody>
      <dsp:txXfrm>
        <a:off x="5975465" y="1674571"/>
        <a:ext cx="1696219" cy="1035964"/>
      </dsp:txXfrm>
    </dsp:sp>
    <dsp:sp modelId="{789768E1-DE6A-4FA4-9385-2562E046C1D6}">
      <dsp:nvSpPr>
        <dsp:cNvPr id="0" name=""/>
        <dsp:cNvSpPr/>
      </dsp:nvSpPr>
      <dsp:spPr>
        <a:xfrm>
          <a:off x="5723150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AE815-6992-49D0-A5AB-C90FB7DE11B9}">
      <dsp:nvSpPr>
        <dsp:cNvPr id="0" name=""/>
        <dsp:cNvSpPr/>
      </dsp:nvSpPr>
      <dsp:spPr>
        <a:xfrm>
          <a:off x="5943235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marR="0" lvl="0" indent="0" algn="ctr" defTabSz="3556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Incontri Istituzionali:</a:t>
          </a:r>
        </a:p>
        <a:p>
          <a:pPr marL="0" marR="0" lvl="0" indent="0" algn="ctr" defTabSz="3556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Consulta Interscolastica (2h)</a:t>
          </a:r>
        </a:p>
        <a:p>
          <a:pPr marL="0" marR="0" lvl="0" indent="0" algn="ctr" defTabSz="3556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800" i="1" kern="1200" noProof="0" dirty="0"/>
            <a:t>Conferenza cittadina delle autonomie scolastiche (8h)</a:t>
          </a:r>
        </a:p>
      </dsp:txBody>
      <dsp:txXfrm>
        <a:off x="5975465" y="3050103"/>
        <a:ext cx="1696219" cy="1035964"/>
      </dsp:txXfrm>
    </dsp:sp>
    <dsp:sp modelId="{B22CB99F-5E0E-41BB-BF60-3CFB583EACE2}">
      <dsp:nvSpPr>
        <dsp:cNvPr id="0" name=""/>
        <dsp:cNvSpPr/>
      </dsp:nvSpPr>
      <dsp:spPr>
        <a:xfrm>
          <a:off x="5723150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E2133-546E-4EA3-9EBD-63B6AAE5E2A6}">
      <dsp:nvSpPr>
        <dsp:cNvPr id="0" name=""/>
        <dsp:cNvSpPr/>
      </dsp:nvSpPr>
      <dsp:spPr>
        <a:xfrm>
          <a:off x="5943235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i="1" kern="1200" noProof="0" dirty="0"/>
            <a:t>Incontri di formazione: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i="1" kern="1200" noProof="0" dirty="0"/>
            <a:t>La gestione della relazione nella scuola (6h)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i="1" kern="1200" noProof="0" dirty="0"/>
            <a:t>Il punto sulla legge 107/15(9h)</a:t>
          </a:r>
          <a:endParaRPr lang="it-IT" sz="800" kern="1200" dirty="0"/>
        </a:p>
      </dsp:txBody>
      <dsp:txXfrm>
        <a:off x="5975465" y="4425634"/>
        <a:ext cx="1696219" cy="1035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20B3D-1EE0-4E08-90B0-19D4A1DD1FA2}">
      <dsp:nvSpPr>
        <dsp:cNvPr id="0" name=""/>
        <dsp:cNvSpPr/>
      </dsp:nvSpPr>
      <dsp:spPr>
        <a:xfrm>
          <a:off x="940" y="266810"/>
          <a:ext cx="2200849" cy="1100424"/>
        </a:xfrm>
        <a:prstGeom prst="roundRect">
          <a:avLst>
            <a:gd name="adj" fmla="val 10000"/>
          </a:avLst>
        </a:prstGeom>
        <a:solidFill>
          <a:prstClr val="white">
            <a:hueOff val="0"/>
            <a:satOff val="0"/>
            <a:lumOff val="0"/>
            <a:alphaOff val="0"/>
          </a:prst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/>
              <a:ea typeface="+mn-ea"/>
              <a:cs typeface="+mn-cs"/>
            </a:rPr>
            <a:t>ALTRE ATTIVITA’</a:t>
          </a:r>
        </a:p>
      </dsp:txBody>
      <dsp:txXfrm>
        <a:off x="33170" y="299040"/>
        <a:ext cx="2136389" cy="1035964"/>
      </dsp:txXfrm>
    </dsp:sp>
    <dsp:sp modelId="{1FE83B69-BE01-49C8-AFE2-C70EA3E48F5D}">
      <dsp:nvSpPr>
        <dsp:cNvPr id="0" name=""/>
        <dsp:cNvSpPr/>
      </dsp:nvSpPr>
      <dsp:spPr>
        <a:xfrm>
          <a:off x="221025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B7675-BC1C-4AE5-A187-20D8AE3378B4}">
      <dsp:nvSpPr>
        <dsp:cNvPr id="0" name=""/>
        <dsp:cNvSpPr/>
      </dsp:nvSpPr>
      <dsp:spPr>
        <a:xfrm>
          <a:off x="441110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kern="1200" dirty="0"/>
            <a:t>Calendario annuale delle attività </a:t>
          </a:r>
          <a:r>
            <a:rPr lang="it-IT" sz="900" i="1" kern="1200" dirty="0"/>
            <a:t>(5h)</a:t>
          </a:r>
          <a:endParaRPr lang="it-IT" sz="1200" kern="1200" dirty="0"/>
        </a:p>
      </dsp:txBody>
      <dsp:txXfrm>
        <a:off x="473340" y="1674571"/>
        <a:ext cx="1696219" cy="1035964"/>
      </dsp:txXfrm>
    </dsp:sp>
    <dsp:sp modelId="{FA7C3C0D-E947-46E2-9DA5-4E5A0F5C3490}">
      <dsp:nvSpPr>
        <dsp:cNvPr id="0" name=""/>
        <dsp:cNvSpPr/>
      </dsp:nvSpPr>
      <dsp:spPr>
        <a:xfrm>
          <a:off x="221025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C1FE8-3587-489E-9F20-F09BAC93EB81}">
      <dsp:nvSpPr>
        <dsp:cNvPr id="0" name=""/>
        <dsp:cNvSpPr/>
      </dsp:nvSpPr>
      <dsp:spPr>
        <a:xfrm>
          <a:off x="441110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kern="1200" noProof="0" dirty="0"/>
            <a:t>Cura delle operazioni preliminari all’esame di fine Primo Ciclo </a:t>
          </a:r>
          <a:r>
            <a:rPr lang="it-IT" sz="900" i="1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/>
              <a:ea typeface="+mn-ea"/>
              <a:cs typeface="+mn-cs"/>
            </a:rPr>
            <a:t>(5h)</a:t>
          </a:r>
          <a:endParaRPr lang="it-IT" sz="900" i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entury Gothic"/>
            <a:ea typeface="+mn-ea"/>
            <a:cs typeface="+mn-cs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 dirty="0"/>
        </a:p>
      </dsp:txBody>
      <dsp:txXfrm>
        <a:off x="473340" y="3050103"/>
        <a:ext cx="1696219" cy="1035964"/>
      </dsp:txXfrm>
    </dsp:sp>
    <dsp:sp modelId="{52FA9A31-75BD-4835-BAA4-4510BA247E2C}">
      <dsp:nvSpPr>
        <dsp:cNvPr id="0" name=""/>
        <dsp:cNvSpPr/>
      </dsp:nvSpPr>
      <dsp:spPr>
        <a:xfrm>
          <a:off x="221025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A81CC-5D8F-4E6B-AC19-E47C3564A0B0}">
      <dsp:nvSpPr>
        <dsp:cNvPr id="0" name=""/>
        <dsp:cNvSpPr/>
      </dsp:nvSpPr>
      <dsp:spPr>
        <a:xfrm>
          <a:off x="441110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kern="1200" noProof="0" dirty="0"/>
            <a:t>Coordinamento col DS per i neoassunti </a:t>
          </a:r>
          <a:r>
            <a:rPr lang="it-IT" sz="900" i="1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/>
              <a:ea typeface="+mn-ea"/>
              <a:cs typeface="+mn-cs"/>
            </a:rPr>
            <a:t>(5h)</a:t>
          </a:r>
        </a:p>
      </dsp:txBody>
      <dsp:txXfrm>
        <a:off x="473340" y="4425634"/>
        <a:ext cx="1696219" cy="1035964"/>
      </dsp:txXfrm>
    </dsp:sp>
    <dsp:sp modelId="{6AF40C9E-C516-470B-94C4-3A64E3177087}">
      <dsp:nvSpPr>
        <dsp:cNvPr id="0" name=""/>
        <dsp:cNvSpPr/>
      </dsp:nvSpPr>
      <dsp:spPr>
        <a:xfrm>
          <a:off x="2752003" y="266810"/>
          <a:ext cx="2200849" cy="1100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marR="0" lvl="0" indent="0" algn="ctr" defTabSz="1778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/>
              <a:ea typeface="+mn-ea"/>
              <a:cs typeface="+mn-cs"/>
            </a:rPr>
            <a:t>ALTRE ATTIVITA’</a:t>
          </a:r>
          <a:endParaRPr lang="it-IT" dirty="0"/>
        </a:p>
      </dsp:txBody>
      <dsp:txXfrm>
        <a:off x="2784233" y="299040"/>
        <a:ext cx="2136389" cy="1035964"/>
      </dsp:txXfrm>
    </dsp:sp>
    <dsp:sp modelId="{30AEA299-9E74-4C81-BCED-BACF6DFBDCE7}">
      <dsp:nvSpPr>
        <dsp:cNvPr id="0" name=""/>
        <dsp:cNvSpPr/>
      </dsp:nvSpPr>
      <dsp:spPr>
        <a:xfrm>
          <a:off x="2972088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51D3B-0492-4381-9860-4E9AECD2B62B}">
      <dsp:nvSpPr>
        <dsp:cNvPr id="0" name=""/>
        <dsp:cNvSpPr/>
      </dsp:nvSpPr>
      <dsp:spPr>
        <a:xfrm>
          <a:off x="3192173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kern="1200" noProof="0" dirty="0"/>
            <a:t>Coordinamento  Esami di fine I Ciclo </a:t>
          </a:r>
          <a:r>
            <a:rPr lang="it-IT" sz="900" i="1" kern="1200" noProof="0" dirty="0"/>
            <a:t>(15h)</a:t>
          </a:r>
          <a:endParaRPr lang="it-IT" sz="1200" i="1" kern="1200" noProof="0" dirty="0"/>
        </a:p>
      </dsp:txBody>
      <dsp:txXfrm>
        <a:off x="3224403" y="1674571"/>
        <a:ext cx="1696219" cy="1035964"/>
      </dsp:txXfrm>
    </dsp:sp>
    <dsp:sp modelId="{109EDD49-4482-46DC-A316-DF7DB1BEABF3}">
      <dsp:nvSpPr>
        <dsp:cNvPr id="0" name=""/>
        <dsp:cNvSpPr/>
      </dsp:nvSpPr>
      <dsp:spPr>
        <a:xfrm>
          <a:off x="2972088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677AA-CC70-4C56-8BE0-928E2E624C05}">
      <dsp:nvSpPr>
        <dsp:cNvPr id="0" name=""/>
        <dsp:cNvSpPr/>
      </dsp:nvSpPr>
      <dsp:spPr>
        <a:xfrm>
          <a:off x="3192173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kern="1200" noProof="0" dirty="0"/>
            <a:t>Incontri istituzionali per la situazione del plesso Keller (edilizia, sicurezza, </a:t>
          </a:r>
          <a:r>
            <a:rPr lang="it-IT" sz="1200" i="1" kern="1200" noProof="0" dirty="0" err="1"/>
            <a:t>Usr</a:t>
          </a:r>
          <a:r>
            <a:rPr lang="it-IT" sz="1200" i="1" kern="1200" noProof="0" dirty="0"/>
            <a:t>)</a:t>
          </a:r>
          <a:r>
            <a:rPr lang="it-IT" sz="800" i="1" kern="1200" noProof="0" dirty="0"/>
            <a:t>(15h) </a:t>
          </a:r>
          <a:endParaRPr lang="it-IT" sz="1200" i="1" kern="1200" noProof="0" dirty="0"/>
        </a:p>
      </dsp:txBody>
      <dsp:txXfrm>
        <a:off x="3224403" y="3050103"/>
        <a:ext cx="1696219" cy="1035964"/>
      </dsp:txXfrm>
    </dsp:sp>
    <dsp:sp modelId="{1230C426-444B-4CBB-8691-6B95F2D87EB0}">
      <dsp:nvSpPr>
        <dsp:cNvPr id="0" name=""/>
        <dsp:cNvSpPr/>
      </dsp:nvSpPr>
      <dsp:spPr>
        <a:xfrm>
          <a:off x="2972088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B8272-5575-4779-B366-57A6F7A244D2}">
      <dsp:nvSpPr>
        <dsp:cNvPr id="0" name=""/>
        <dsp:cNvSpPr/>
      </dsp:nvSpPr>
      <dsp:spPr>
        <a:xfrm>
          <a:off x="3192173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200" i="1" kern="1200" noProof="0" dirty="0"/>
            <a:t>Contatti con il servizio elettorale del Comune (circ.9) (referendum, amministrative)</a:t>
          </a:r>
        </a:p>
      </dsp:txBody>
      <dsp:txXfrm>
        <a:off x="3224403" y="4425634"/>
        <a:ext cx="1696219" cy="1035964"/>
      </dsp:txXfrm>
    </dsp:sp>
    <dsp:sp modelId="{C425AED3-500E-4439-8E95-EC44D5074CB3}">
      <dsp:nvSpPr>
        <dsp:cNvPr id="0" name=""/>
        <dsp:cNvSpPr/>
      </dsp:nvSpPr>
      <dsp:spPr>
        <a:xfrm>
          <a:off x="5503065" y="266810"/>
          <a:ext cx="2200849" cy="1100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marR="0" lvl="0" indent="0" algn="ctr" defTabSz="1778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/>
              <a:ea typeface="+mn-ea"/>
              <a:cs typeface="+mn-cs"/>
            </a:rPr>
            <a:t>ALTRE ATTIVITA’</a:t>
          </a:r>
          <a:endParaRPr lang="it-IT" sz="2200" kern="1200" dirty="0"/>
        </a:p>
      </dsp:txBody>
      <dsp:txXfrm>
        <a:off x="5535295" y="299040"/>
        <a:ext cx="2136389" cy="1035964"/>
      </dsp:txXfrm>
    </dsp:sp>
    <dsp:sp modelId="{D3002205-B95C-47C5-9151-63337E9E2A2E}">
      <dsp:nvSpPr>
        <dsp:cNvPr id="0" name=""/>
        <dsp:cNvSpPr/>
      </dsp:nvSpPr>
      <dsp:spPr>
        <a:xfrm>
          <a:off x="5723150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DB71FD-5CA7-4EB6-A66C-D7063000315C}">
      <dsp:nvSpPr>
        <dsp:cNvPr id="0" name=""/>
        <dsp:cNvSpPr/>
      </dsp:nvSpPr>
      <dsp:spPr>
        <a:xfrm>
          <a:off x="5943235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 noProof="0" dirty="0"/>
            <a:t>Elezioni dei rappresentanti componente genitori</a:t>
          </a:r>
        </a:p>
      </dsp:txBody>
      <dsp:txXfrm>
        <a:off x="5975465" y="1674571"/>
        <a:ext cx="1696219" cy="1035964"/>
      </dsp:txXfrm>
    </dsp:sp>
    <dsp:sp modelId="{789768E1-DE6A-4FA4-9385-2562E046C1D6}">
      <dsp:nvSpPr>
        <dsp:cNvPr id="0" name=""/>
        <dsp:cNvSpPr/>
      </dsp:nvSpPr>
      <dsp:spPr>
        <a:xfrm>
          <a:off x="5723150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AE815-6992-49D0-A5AB-C90FB7DE11B9}">
      <dsp:nvSpPr>
        <dsp:cNvPr id="0" name=""/>
        <dsp:cNvSpPr/>
      </dsp:nvSpPr>
      <dsp:spPr>
        <a:xfrm>
          <a:off x="5943235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5334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200" i="1" kern="1200" noProof="0" dirty="0"/>
            <a:t>Collaborazione con DS e DSGA per spostamento arredi e materiali didattici Keller </a:t>
          </a:r>
          <a:r>
            <a:rPr lang="it-IT" sz="1000" i="1" kern="1200" noProof="0" dirty="0"/>
            <a:t>(15h)</a:t>
          </a:r>
          <a:endParaRPr lang="it-IT" sz="1200" i="1" kern="1200" noProof="0" dirty="0"/>
        </a:p>
      </dsp:txBody>
      <dsp:txXfrm>
        <a:off x="5975465" y="3050103"/>
        <a:ext cx="1696219" cy="1035964"/>
      </dsp:txXfrm>
    </dsp:sp>
    <dsp:sp modelId="{B22CB99F-5E0E-41BB-BF60-3CFB583EACE2}">
      <dsp:nvSpPr>
        <dsp:cNvPr id="0" name=""/>
        <dsp:cNvSpPr/>
      </dsp:nvSpPr>
      <dsp:spPr>
        <a:xfrm>
          <a:off x="5723150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E2133-546E-4EA3-9EBD-63B6AAE5E2A6}">
      <dsp:nvSpPr>
        <dsp:cNvPr id="0" name=""/>
        <dsp:cNvSpPr/>
      </dsp:nvSpPr>
      <dsp:spPr>
        <a:xfrm>
          <a:off x="5943235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 dirty="0"/>
        </a:p>
      </dsp:txBody>
      <dsp:txXfrm>
        <a:off x="5975465" y="4425634"/>
        <a:ext cx="1696219" cy="1035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20B3D-1EE0-4E08-90B0-19D4A1DD1FA2}">
      <dsp:nvSpPr>
        <dsp:cNvPr id="0" name=""/>
        <dsp:cNvSpPr/>
      </dsp:nvSpPr>
      <dsp:spPr>
        <a:xfrm>
          <a:off x="940" y="266810"/>
          <a:ext cx="2200849" cy="1100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kern="1200" dirty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FUNZIONI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SPECIFICHE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 dirty="0"/>
        </a:p>
      </dsp:txBody>
      <dsp:txXfrm>
        <a:off x="33170" y="299040"/>
        <a:ext cx="2136389" cy="1035964"/>
      </dsp:txXfrm>
    </dsp:sp>
    <dsp:sp modelId="{1FE83B69-BE01-49C8-AFE2-C70EA3E48F5D}">
      <dsp:nvSpPr>
        <dsp:cNvPr id="0" name=""/>
        <dsp:cNvSpPr/>
      </dsp:nvSpPr>
      <dsp:spPr>
        <a:xfrm>
          <a:off x="221025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B7675-BC1C-4AE5-A187-20D8AE3378B4}">
      <dsp:nvSpPr>
        <dsp:cNvPr id="0" name=""/>
        <dsp:cNvSpPr/>
      </dsp:nvSpPr>
      <dsp:spPr>
        <a:xfrm>
          <a:off x="441110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000" i="1" kern="1200" dirty="0"/>
            <a:t>Coordinamento con il Dirigente Scolastico per attività di tipo organizzativo/didattico</a:t>
          </a:r>
          <a:endParaRPr lang="it-IT" sz="1000" kern="1200" dirty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 dirty="0"/>
        </a:p>
      </dsp:txBody>
      <dsp:txXfrm>
        <a:off x="473340" y="1674571"/>
        <a:ext cx="1696219" cy="1035964"/>
      </dsp:txXfrm>
    </dsp:sp>
    <dsp:sp modelId="{FA7C3C0D-E947-46E2-9DA5-4E5A0F5C3490}">
      <dsp:nvSpPr>
        <dsp:cNvPr id="0" name=""/>
        <dsp:cNvSpPr/>
      </dsp:nvSpPr>
      <dsp:spPr>
        <a:xfrm>
          <a:off x="221025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C1FE8-3587-489E-9F20-F09BAC93EB81}">
      <dsp:nvSpPr>
        <dsp:cNvPr id="0" name=""/>
        <dsp:cNvSpPr/>
      </dsp:nvSpPr>
      <dsp:spPr>
        <a:xfrm>
          <a:off x="441110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/>
            <a:t>Riunioni di staff allargato (20h)</a:t>
          </a:r>
        </a:p>
      </dsp:txBody>
      <dsp:txXfrm>
        <a:off x="473340" y="3050103"/>
        <a:ext cx="1696219" cy="1035964"/>
      </dsp:txXfrm>
    </dsp:sp>
    <dsp:sp modelId="{52FA9A31-75BD-4835-BAA4-4510BA247E2C}">
      <dsp:nvSpPr>
        <dsp:cNvPr id="0" name=""/>
        <dsp:cNvSpPr/>
      </dsp:nvSpPr>
      <dsp:spPr>
        <a:xfrm>
          <a:off x="221025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A81CC-5D8F-4E6B-AC19-E47C3564A0B0}">
      <dsp:nvSpPr>
        <dsp:cNvPr id="0" name=""/>
        <dsp:cNvSpPr/>
      </dsp:nvSpPr>
      <dsp:spPr>
        <a:xfrm>
          <a:off x="441110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/>
            <a:t>Predisposizione delle sostituzioni per i docenti assenti (15h)</a:t>
          </a:r>
        </a:p>
      </dsp:txBody>
      <dsp:txXfrm>
        <a:off x="473340" y="4425634"/>
        <a:ext cx="1696219" cy="1035964"/>
      </dsp:txXfrm>
    </dsp:sp>
    <dsp:sp modelId="{6AF40C9E-C516-470B-94C4-3A64E3177087}">
      <dsp:nvSpPr>
        <dsp:cNvPr id="0" name=""/>
        <dsp:cNvSpPr/>
      </dsp:nvSpPr>
      <dsp:spPr>
        <a:xfrm>
          <a:off x="2752003" y="266810"/>
          <a:ext cx="2200849" cy="1100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kern="1200" dirty="0"/>
            <a:t>ATTIVITA’ DI PLESSO STACCATO</a:t>
          </a:r>
        </a:p>
        <a:p>
          <a:pPr lvl="0" algn="ctr">
            <a:spcBef>
              <a:spcPct val="0"/>
            </a:spcBef>
            <a:buNone/>
          </a:pPr>
          <a:endParaRPr lang="it-IT" sz="1400" kern="1200" dirty="0"/>
        </a:p>
      </dsp:txBody>
      <dsp:txXfrm>
        <a:off x="2784233" y="299040"/>
        <a:ext cx="2136389" cy="1035964"/>
      </dsp:txXfrm>
    </dsp:sp>
    <dsp:sp modelId="{30AEA299-9E74-4C81-BCED-BACF6DFBDCE7}">
      <dsp:nvSpPr>
        <dsp:cNvPr id="0" name=""/>
        <dsp:cNvSpPr/>
      </dsp:nvSpPr>
      <dsp:spPr>
        <a:xfrm>
          <a:off x="2972088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51D3B-0492-4381-9860-4E9AECD2B62B}">
      <dsp:nvSpPr>
        <dsp:cNvPr id="0" name=""/>
        <dsp:cNvSpPr/>
      </dsp:nvSpPr>
      <dsp:spPr>
        <a:xfrm>
          <a:off x="3192173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000" i="1" kern="1200" noProof="0" dirty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/>
            <a:t>Coordinamento con la segreteria per  attività didattico/amministrative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000" i="1" kern="1200" noProof="0" dirty="0"/>
        </a:p>
      </dsp:txBody>
      <dsp:txXfrm>
        <a:off x="3224403" y="1674571"/>
        <a:ext cx="1696219" cy="1035964"/>
      </dsp:txXfrm>
    </dsp:sp>
    <dsp:sp modelId="{109EDD49-4482-46DC-A316-DF7DB1BEABF3}">
      <dsp:nvSpPr>
        <dsp:cNvPr id="0" name=""/>
        <dsp:cNvSpPr/>
      </dsp:nvSpPr>
      <dsp:spPr>
        <a:xfrm>
          <a:off x="2972088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677AA-CC70-4C56-8BE0-928E2E624C05}">
      <dsp:nvSpPr>
        <dsp:cNvPr id="0" name=""/>
        <dsp:cNvSpPr/>
      </dsp:nvSpPr>
      <dsp:spPr>
        <a:xfrm>
          <a:off x="3192173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/>
            <a:t>Supervisione</a:t>
          </a:r>
          <a:r>
            <a:rPr lang="it-IT" sz="1000" i="1" kern="1200" baseline="0" noProof="0" dirty="0"/>
            <a:t> attività di mensa, navetta, attività opzionali pomeridiane (15h)</a:t>
          </a:r>
          <a:endParaRPr lang="it-IT" sz="1000" i="1" kern="1200" noProof="0" dirty="0"/>
        </a:p>
      </dsp:txBody>
      <dsp:txXfrm>
        <a:off x="3224403" y="3050103"/>
        <a:ext cx="1696219" cy="1035964"/>
      </dsp:txXfrm>
    </dsp:sp>
    <dsp:sp modelId="{6CB7B33E-F384-468D-9168-135B4A2982A3}">
      <dsp:nvSpPr>
        <dsp:cNvPr id="0" name=""/>
        <dsp:cNvSpPr/>
      </dsp:nvSpPr>
      <dsp:spPr>
        <a:xfrm>
          <a:off x="2972088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8F0305-E0A9-409A-944C-31DBAF45C988}">
      <dsp:nvSpPr>
        <dsp:cNvPr id="0" name=""/>
        <dsp:cNvSpPr/>
      </dsp:nvSpPr>
      <dsp:spPr>
        <a:xfrm>
          <a:off x="3192173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ctr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/>
            <a:t>Rappresentanza istituzionale di plesso  per famiglie, allievi, docenti (40h)</a:t>
          </a:r>
        </a:p>
      </dsp:txBody>
      <dsp:txXfrm>
        <a:off x="3224403" y="4425634"/>
        <a:ext cx="1696219" cy="1035964"/>
      </dsp:txXfrm>
    </dsp:sp>
    <dsp:sp modelId="{C425AED3-500E-4439-8E95-EC44D5074CB3}">
      <dsp:nvSpPr>
        <dsp:cNvPr id="0" name=""/>
        <dsp:cNvSpPr/>
      </dsp:nvSpPr>
      <dsp:spPr>
        <a:xfrm>
          <a:off x="5503065" y="266810"/>
          <a:ext cx="2200849" cy="11004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it-IT" sz="1400" kern="1200" dirty="0"/>
        </a:p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400" kern="1200" dirty="0"/>
            <a:t>RELAZIONI ESTERNE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 dirty="0"/>
        </a:p>
      </dsp:txBody>
      <dsp:txXfrm>
        <a:off x="5535295" y="299040"/>
        <a:ext cx="2136389" cy="1035964"/>
      </dsp:txXfrm>
    </dsp:sp>
    <dsp:sp modelId="{789768E1-DE6A-4FA4-9385-2562E046C1D6}">
      <dsp:nvSpPr>
        <dsp:cNvPr id="0" name=""/>
        <dsp:cNvSpPr/>
      </dsp:nvSpPr>
      <dsp:spPr>
        <a:xfrm>
          <a:off x="5723150" y="1367235"/>
          <a:ext cx="220084" cy="825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318"/>
              </a:lnTo>
              <a:lnTo>
                <a:pt x="220084" y="825318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AE815-6992-49D0-A5AB-C90FB7DE11B9}">
      <dsp:nvSpPr>
        <dsp:cNvPr id="0" name=""/>
        <dsp:cNvSpPr/>
      </dsp:nvSpPr>
      <dsp:spPr>
        <a:xfrm>
          <a:off x="5943235" y="1642341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ctr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/>
            <a:t>Incontri Istituzionali:</a:t>
          </a:r>
        </a:p>
        <a:p>
          <a:pPr marL="0" marR="0" lvl="0" indent="0" algn="ctr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 err="1"/>
            <a:t>Usr</a:t>
          </a:r>
          <a:r>
            <a:rPr lang="it-IT" sz="1000" i="1" kern="1200" noProof="0" dirty="0"/>
            <a:t> </a:t>
          </a:r>
        </a:p>
        <a:p>
          <a:pPr marL="0" marR="0" lvl="0" indent="0" algn="ctr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/>
            <a:t>Comune di Torino uffici tecnici</a:t>
          </a:r>
        </a:p>
        <a:p>
          <a:pPr marL="0" marR="0" lvl="0" indent="0" algn="ctr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000" i="1" kern="1200" noProof="0" dirty="0"/>
            <a:t>Ds Fermi</a:t>
          </a:r>
        </a:p>
      </dsp:txBody>
      <dsp:txXfrm>
        <a:off x="5975465" y="1674571"/>
        <a:ext cx="1696219" cy="1035964"/>
      </dsp:txXfrm>
    </dsp:sp>
    <dsp:sp modelId="{B22CB99F-5E0E-41BB-BF60-3CFB583EACE2}">
      <dsp:nvSpPr>
        <dsp:cNvPr id="0" name=""/>
        <dsp:cNvSpPr/>
      </dsp:nvSpPr>
      <dsp:spPr>
        <a:xfrm>
          <a:off x="5723150" y="1367235"/>
          <a:ext cx="220084" cy="22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849"/>
              </a:lnTo>
              <a:lnTo>
                <a:pt x="220084" y="2200849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E2133-546E-4EA3-9EBD-63B6AAE5E2A6}">
      <dsp:nvSpPr>
        <dsp:cNvPr id="0" name=""/>
        <dsp:cNvSpPr/>
      </dsp:nvSpPr>
      <dsp:spPr>
        <a:xfrm>
          <a:off x="5943235" y="3017873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i="1" kern="1200" noProof="0" dirty="0"/>
            <a:t>Genitori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i="1" kern="1200" noProof="0" dirty="0"/>
            <a:t>Educatori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i="1" kern="1200" noProof="0" dirty="0"/>
            <a:t>Referenti mensa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i="1" kern="1200" noProof="0" dirty="0"/>
            <a:t>Referenti trasporti </a:t>
          </a:r>
          <a:endParaRPr lang="it-IT" sz="1000" kern="1200" dirty="0"/>
        </a:p>
      </dsp:txBody>
      <dsp:txXfrm>
        <a:off x="5975465" y="3050103"/>
        <a:ext cx="1696219" cy="1035964"/>
      </dsp:txXfrm>
    </dsp:sp>
    <dsp:sp modelId="{CC5433EC-E14D-4626-8E81-1BE8D2D7B9C9}">
      <dsp:nvSpPr>
        <dsp:cNvPr id="0" name=""/>
        <dsp:cNvSpPr/>
      </dsp:nvSpPr>
      <dsp:spPr>
        <a:xfrm>
          <a:off x="5723150" y="1367235"/>
          <a:ext cx="220084" cy="357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6381"/>
              </a:lnTo>
              <a:lnTo>
                <a:pt x="220084" y="3576381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0ED0B-9008-42C5-AFD4-B9493C25AA13}">
      <dsp:nvSpPr>
        <dsp:cNvPr id="0" name=""/>
        <dsp:cNvSpPr/>
      </dsp:nvSpPr>
      <dsp:spPr>
        <a:xfrm>
          <a:off x="5943235" y="4393404"/>
          <a:ext cx="1760679" cy="11004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Relazioni  con i referenti della scuola ospite Fermi</a:t>
          </a:r>
        </a:p>
      </dsp:txBody>
      <dsp:txXfrm>
        <a:off x="5975465" y="4425634"/>
        <a:ext cx="1696219" cy="10359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14478-C2BE-48E9-9102-B029D93255DF}">
      <dsp:nvSpPr>
        <dsp:cNvPr id="0" name=""/>
        <dsp:cNvSpPr/>
      </dsp:nvSpPr>
      <dsp:spPr>
        <a:xfrm>
          <a:off x="0" y="0"/>
          <a:ext cx="3389112" cy="338911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6DDAB4-0E7F-4CBA-AB91-E540D5F638BE}">
      <dsp:nvSpPr>
        <dsp:cNvPr id="0" name=""/>
        <dsp:cNvSpPr/>
      </dsp:nvSpPr>
      <dsp:spPr>
        <a:xfrm>
          <a:off x="1694556" y="0"/>
          <a:ext cx="6010300" cy="33891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kern="1200" dirty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RAV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dirty="0"/>
        </a:p>
      </dsp:txBody>
      <dsp:txXfrm>
        <a:off x="1694556" y="0"/>
        <a:ext cx="3005150" cy="1016735"/>
      </dsp:txXfrm>
    </dsp:sp>
    <dsp:sp modelId="{E6C3D395-7B5D-4D71-9A6E-8C8787F0330C}">
      <dsp:nvSpPr>
        <dsp:cNvPr id="0" name=""/>
        <dsp:cNvSpPr/>
      </dsp:nvSpPr>
      <dsp:spPr>
        <a:xfrm>
          <a:off x="593095" y="1016735"/>
          <a:ext cx="2202920" cy="220292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582001"/>
                <a:satOff val="-4008"/>
                <a:lumOff val="5000"/>
                <a:alphaOff val="0"/>
                <a:tint val="96000"/>
                <a:lumMod val="104000"/>
              </a:schemeClr>
            </a:gs>
            <a:gs pos="100000">
              <a:schemeClr val="accent4">
                <a:hueOff val="582001"/>
                <a:satOff val="-4008"/>
                <a:lumOff val="500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5C33C6-B0A2-47F8-9038-48E5E27AA858}">
      <dsp:nvSpPr>
        <dsp:cNvPr id="0" name=""/>
        <dsp:cNvSpPr/>
      </dsp:nvSpPr>
      <dsp:spPr>
        <a:xfrm>
          <a:off x="1694556" y="1016735"/>
          <a:ext cx="6010300" cy="22029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582001"/>
              <a:satOff val="-4008"/>
              <a:lumOff val="500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kern="1200" dirty="0"/>
            <a:t>PDM</a:t>
          </a:r>
        </a:p>
        <a:p>
          <a:pPr lvl="0" algn="ctr">
            <a:spcBef>
              <a:spcPct val="0"/>
            </a:spcBef>
            <a:buNone/>
          </a:pPr>
          <a:endParaRPr lang="it-IT" sz="1600" kern="1200" dirty="0"/>
        </a:p>
      </dsp:txBody>
      <dsp:txXfrm>
        <a:off x="1694556" y="1016735"/>
        <a:ext cx="3005150" cy="1016732"/>
      </dsp:txXfrm>
    </dsp:sp>
    <dsp:sp modelId="{9CA6609A-A52C-4FA9-AFA1-7A28C69A895F}">
      <dsp:nvSpPr>
        <dsp:cNvPr id="0" name=""/>
        <dsp:cNvSpPr/>
      </dsp:nvSpPr>
      <dsp:spPr>
        <a:xfrm>
          <a:off x="1186189" y="2033468"/>
          <a:ext cx="1016732" cy="10167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1164001"/>
                <a:satOff val="-8016"/>
                <a:lumOff val="10001"/>
                <a:alphaOff val="0"/>
                <a:tint val="96000"/>
                <a:lumMod val="104000"/>
              </a:schemeClr>
            </a:gs>
            <a:gs pos="100000">
              <a:schemeClr val="accent4">
                <a:hueOff val="1164001"/>
                <a:satOff val="-8016"/>
                <a:lumOff val="10001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E13C37-FA86-40F8-A65E-F56C0FD5E9A6}">
      <dsp:nvSpPr>
        <dsp:cNvPr id="0" name=""/>
        <dsp:cNvSpPr/>
      </dsp:nvSpPr>
      <dsp:spPr>
        <a:xfrm>
          <a:off x="1694556" y="2033468"/>
          <a:ext cx="6010300" cy="10167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1164001"/>
              <a:satOff val="-8016"/>
              <a:lumOff val="1000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it-IT" sz="1600" kern="1200" dirty="0"/>
        </a:p>
        <a:p>
          <a:pPr marL="0" marR="0" lvl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600" kern="1200" dirty="0"/>
            <a:t>PTOF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dirty="0"/>
        </a:p>
      </dsp:txBody>
      <dsp:txXfrm>
        <a:off x="1694556" y="2033468"/>
        <a:ext cx="3005150" cy="1016732"/>
      </dsp:txXfrm>
    </dsp:sp>
    <dsp:sp modelId="{82EAA105-9751-42E8-BEB4-16A4711F1FAE}">
      <dsp:nvSpPr>
        <dsp:cNvPr id="0" name=""/>
        <dsp:cNvSpPr/>
      </dsp:nvSpPr>
      <dsp:spPr>
        <a:xfrm>
          <a:off x="4699706" y="0"/>
          <a:ext cx="3005150" cy="1016735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400" i="1" kern="1200" noProof="0" dirty="0"/>
        </a:p>
      </dsp:txBody>
      <dsp:txXfrm>
        <a:off x="4699706" y="0"/>
        <a:ext cx="3005150" cy="1016735"/>
      </dsp:txXfrm>
    </dsp:sp>
    <dsp:sp modelId="{7B4B35AB-B2D8-4576-A817-D68105F630A2}">
      <dsp:nvSpPr>
        <dsp:cNvPr id="0" name=""/>
        <dsp:cNvSpPr/>
      </dsp:nvSpPr>
      <dsp:spPr>
        <a:xfrm>
          <a:off x="4699706" y="1016735"/>
          <a:ext cx="3005150" cy="1016732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i="1" kern="1200" noProof="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i="1" kern="1200" noProof="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400" i="1" kern="1200" noProof="0" dirty="0"/>
        </a:p>
        <a:p>
          <a:pPr marL="114300" marR="0" lvl="1" indent="-114300" algn="l" defTabSz="6223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"/>
            <a:tabLst/>
            <a:defRPr/>
          </a:pPr>
          <a:endParaRPr lang="it-IT" sz="1400" i="1" kern="1200" noProof="0" dirty="0"/>
        </a:p>
      </dsp:txBody>
      <dsp:txXfrm>
        <a:off x="4699706" y="1016735"/>
        <a:ext cx="3005150" cy="1016732"/>
      </dsp:txXfrm>
    </dsp:sp>
    <dsp:sp modelId="{F35CC2E5-83FE-437C-B8F1-F98D528DC126}">
      <dsp:nvSpPr>
        <dsp:cNvPr id="0" name=""/>
        <dsp:cNvSpPr/>
      </dsp:nvSpPr>
      <dsp:spPr>
        <a:xfrm>
          <a:off x="4699706" y="2033468"/>
          <a:ext cx="3005150" cy="1016732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marR="0" lvl="1" indent="-114300" algn="l" defTabSz="6223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"/>
            <a:tabLst/>
            <a:defRPr/>
          </a:pPr>
          <a:endParaRPr lang="it-IT" sz="1400" i="1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400" kern="1200" dirty="0"/>
        </a:p>
      </dsp:txBody>
      <dsp:txXfrm>
        <a:off x="4699706" y="2033468"/>
        <a:ext cx="3005150" cy="1016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E2D19-E473-4461-9E88-20C5C5AE723C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E0CA7-6927-427D-B266-D25C783A632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E0CA7-6927-427D-B266-D25C783A6322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E0CA7-6927-427D-B266-D25C783A6322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E0CA7-6927-427D-B266-D25C783A6322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E0CA7-6927-427D-B266-D25C783A6322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E0CA7-6927-427D-B266-D25C783A6322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8735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1758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63828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41369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39390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78656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90984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0960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6035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9518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7832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41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686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1388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6823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5229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CFF7D-0953-475F-8DE7-DE2836277E29}" type="datetimeFigureOut">
              <a:rPr lang="it-IT" smtClean="0"/>
              <a:pPr/>
              <a:t>01/07/2016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95D4936-9502-42D3-BC8D-61A571B0A5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5590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  <p:sldLayoutId id="21474838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2456330" y="1084728"/>
            <a:ext cx="6768352" cy="251011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Relazione finale </a:t>
            </a:r>
            <a:br>
              <a:rPr lang="it-IT" dirty="0"/>
            </a:br>
            <a:r>
              <a:rPr lang="it-IT" dirty="0"/>
              <a:t>sull’attività svolta </a:t>
            </a:r>
            <a:br>
              <a:rPr lang="it-IT" dirty="0"/>
            </a:br>
            <a:r>
              <a:rPr lang="it-IT" dirty="0" err="1"/>
              <a:t>a.s.</a:t>
            </a:r>
            <a:r>
              <a:rPr lang="it-IT" dirty="0"/>
              <a:t> 2015/16</a:t>
            </a:r>
          </a:p>
        </p:txBody>
      </p:sp>
      <p:sp>
        <p:nvSpPr>
          <p:cNvPr id="7" name="Sottotitolo 2"/>
          <p:cNvSpPr>
            <a:spLocks noGrp="1"/>
          </p:cNvSpPr>
          <p:nvPr>
            <p:ph type="subTitle" idx="1"/>
          </p:nvPr>
        </p:nvSpPr>
        <p:spPr>
          <a:xfrm>
            <a:off x="7455112" y="4030945"/>
            <a:ext cx="3974888" cy="1204444"/>
          </a:xfrm>
        </p:spPr>
        <p:txBody>
          <a:bodyPr/>
          <a:lstStyle/>
          <a:p>
            <a:r>
              <a:rPr lang="it-IT" dirty="0"/>
              <a:t>Prof.ssa Bonagura Daniela</a:t>
            </a:r>
          </a:p>
        </p:txBody>
      </p:sp>
    </p:spTree>
    <p:extLst>
      <p:ext uri="{BB962C8B-B14F-4D97-AF65-F5344CB8AC3E}">
        <p14:creationId xmlns:p14="http://schemas.microsoft.com/office/powerpoint/2010/main" xmlns="" val="261724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ttangolo arrotondato 40"/>
          <p:cNvSpPr/>
          <p:nvPr/>
        </p:nvSpPr>
        <p:spPr>
          <a:xfrm>
            <a:off x="2657255" y="3706180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arrotondato 31"/>
          <p:cNvSpPr/>
          <p:nvPr/>
        </p:nvSpPr>
        <p:spPr>
          <a:xfrm>
            <a:off x="6607279" y="2370712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arrotondato 32"/>
          <p:cNvSpPr/>
          <p:nvPr/>
        </p:nvSpPr>
        <p:spPr>
          <a:xfrm>
            <a:off x="2657255" y="2370712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arrotondato 34"/>
          <p:cNvSpPr/>
          <p:nvPr/>
        </p:nvSpPr>
        <p:spPr>
          <a:xfrm>
            <a:off x="2641532" y="1048857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2"/>
          <p:cNvSpPr>
            <a:spLocks noGrp="1"/>
          </p:cNvSpPr>
          <p:nvPr>
            <p:ph type="title"/>
          </p:nvPr>
        </p:nvSpPr>
        <p:spPr>
          <a:xfrm>
            <a:off x="2250140" y="184992"/>
            <a:ext cx="7117977" cy="850106"/>
          </a:xfrm>
        </p:spPr>
        <p:txBody>
          <a:bodyPr/>
          <a:lstStyle/>
          <a:p>
            <a:r>
              <a:rPr lang="it-IT" dirty="0"/>
              <a:t>Formazione 2015/16</a:t>
            </a:r>
          </a:p>
        </p:txBody>
      </p:sp>
      <p:sp>
        <p:nvSpPr>
          <p:cNvPr id="23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1506288" y="6426733"/>
            <a:ext cx="3896072" cy="256456"/>
          </a:xfrm>
        </p:spPr>
        <p:txBody>
          <a:bodyPr/>
          <a:lstStyle/>
          <a:p>
            <a:pPr algn="l"/>
            <a:r>
              <a:rPr lang="it-IT" sz="800" dirty="0"/>
              <a:t>Attività </a:t>
            </a:r>
            <a:r>
              <a:rPr lang="it-IT" sz="800" dirty="0" err="1"/>
              <a:t>a.s.</a:t>
            </a:r>
            <a:r>
              <a:rPr lang="it-IT" sz="800" dirty="0"/>
              <a:t> 2015/16 prof.ssa Daniela Bonagura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641532" y="1062924"/>
            <a:ext cx="331236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22/1/2016 Centro Incontri Regione Piemonte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Sperimentazione nuovo modello del Piano Annuale per l’</a:t>
            </a:r>
            <a:r>
              <a:rPr lang="it-IT" sz="14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Inclusività</a:t>
            </a: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6636392" y="2404957"/>
            <a:ext cx="335522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7/3/2016 IRSEF IRFED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punto sulla legge 107/15: bilancio delle competenze, patto per lo sviluppo professionale, tutor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2747406" y="3769410"/>
            <a:ext cx="3240360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23/3/2016 IRSEF IRFED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punto sulla legge 107/15: il comitato di valutazione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2711402" y="2411923"/>
            <a:ext cx="3312368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1/3/2016 IRSEF IRFED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punto sulla legge 107/15: l’organico dell’autonomia e il potenziamento</a:t>
            </a:r>
          </a:p>
        </p:txBody>
      </p:sp>
      <p:sp>
        <p:nvSpPr>
          <p:cNvPr id="34" name="Rettangolo arrotondato 33"/>
          <p:cNvSpPr/>
          <p:nvPr/>
        </p:nvSpPr>
        <p:spPr>
          <a:xfrm>
            <a:off x="6575833" y="1048856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6591556" y="1062924"/>
            <a:ext cx="3400056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15/2/2016 Associazione  N. </a:t>
            </a:r>
            <a:r>
              <a:rPr lang="it-I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Tommaseo</a:t>
            </a:r>
            <a:endParaRPr lang="it-IT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Approfondimento sul Piano di Miglioramento  (azione SNV)</a:t>
            </a:r>
          </a:p>
        </p:txBody>
      </p:sp>
      <p:sp>
        <p:nvSpPr>
          <p:cNvPr id="40" name="Rettangolo arrotondato 39"/>
          <p:cNvSpPr/>
          <p:nvPr/>
        </p:nvSpPr>
        <p:spPr>
          <a:xfrm>
            <a:off x="6607279" y="3706180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/>
          <p:cNvSpPr txBox="1"/>
          <p:nvPr/>
        </p:nvSpPr>
        <p:spPr>
          <a:xfrm>
            <a:off x="6636392" y="3706180"/>
            <a:ext cx="3400056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16/5/2016 Associazione  N. </a:t>
            </a:r>
            <a:r>
              <a:rPr lang="it-I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Tommaseo</a:t>
            </a:r>
            <a:endParaRPr lang="it-IT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L’attuazione del Piano di Miglioramento</a:t>
            </a:r>
          </a:p>
        </p:txBody>
      </p:sp>
      <p:sp>
        <p:nvSpPr>
          <p:cNvPr id="49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861177" y="6228416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3138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2"/>
          <p:cNvSpPr txBox="1">
            <a:spLocks/>
          </p:cNvSpPr>
          <p:nvPr/>
        </p:nvSpPr>
        <p:spPr>
          <a:xfrm>
            <a:off x="2626658" y="8618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Incarichi</a:t>
            </a:r>
          </a:p>
        </p:txBody>
      </p:sp>
      <p:graphicFrame>
        <p:nvGraphicFramePr>
          <p:cNvPr id="8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74259534"/>
              </p:ext>
            </p:extLst>
          </p:nvPr>
        </p:nvGraphicFramePr>
        <p:xfrm>
          <a:off x="2626658" y="16764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10094258" y="6492875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0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348970" y="6601544"/>
            <a:ext cx="3896072" cy="256456"/>
          </a:xfrm>
        </p:spPr>
        <p:txBody>
          <a:bodyPr/>
          <a:lstStyle/>
          <a:p>
            <a:pPr algn="l"/>
            <a:r>
              <a:rPr lang="it-IT" sz="800" dirty="0"/>
              <a:t>Attività </a:t>
            </a:r>
            <a:r>
              <a:rPr lang="it-IT" sz="800" dirty="0" err="1"/>
              <a:t>a.s.</a:t>
            </a:r>
            <a:r>
              <a:rPr lang="it-IT" sz="800" dirty="0"/>
              <a:t> 2015/16 prof.ssa Daniela Bonagura</a:t>
            </a:r>
          </a:p>
        </p:txBody>
      </p:sp>
    </p:spTree>
    <p:extLst>
      <p:ext uri="{BB962C8B-B14F-4D97-AF65-F5344CB8AC3E}">
        <p14:creationId xmlns:p14="http://schemas.microsoft.com/office/powerpoint/2010/main" xmlns="" val="5079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10040471" y="6228417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3</a:t>
            </a:fld>
            <a:endParaRPr lang="it-IT"/>
          </a:p>
        </p:txBody>
      </p:sp>
      <p:grpSp>
        <p:nvGrpSpPr>
          <p:cNvPr id="7" name="Gruppo 6"/>
          <p:cNvGrpSpPr/>
          <p:nvPr/>
        </p:nvGrpSpPr>
        <p:grpSpPr>
          <a:xfrm>
            <a:off x="3663335" y="216406"/>
            <a:ext cx="5760720" cy="442800"/>
            <a:chOff x="411480" y="693762"/>
            <a:chExt cx="5760720" cy="442800"/>
          </a:xfrm>
          <a:scene3d>
            <a:camera prst="orthographicFront"/>
            <a:lightRig rig="flat" dir="t"/>
          </a:scene3d>
        </p:grpSpPr>
        <p:sp>
          <p:nvSpPr>
            <p:cNvPr id="8" name="Rettangolo arrotondato 7"/>
            <p:cNvSpPr/>
            <p:nvPr/>
          </p:nvSpPr>
          <p:spPr>
            <a:xfrm>
              <a:off x="411480" y="693762"/>
              <a:ext cx="5760720" cy="44280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tangolo 8"/>
            <p:cNvSpPr/>
            <p:nvPr/>
          </p:nvSpPr>
          <p:spPr>
            <a:xfrm>
              <a:off x="433096" y="715378"/>
              <a:ext cx="5717488" cy="3995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500" kern="1200" dirty="0"/>
                <a:t>PRIMO COLLABORATORE DEL DIRIGENTE SCOLASTICO</a:t>
              </a:r>
            </a:p>
          </p:txBody>
        </p:sp>
      </p:grpSp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xmlns="" val="3584299162"/>
              </p:ext>
            </p:extLst>
          </p:nvPr>
        </p:nvGraphicFramePr>
        <p:xfrm>
          <a:off x="2871247" y="720462"/>
          <a:ext cx="770485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Segnaposto piè di pagina 6"/>
          <p:cNvSpPr txBox="1">
            <a:spLocks/>
          </p:cNvSpPr>
          <p:nvPr/>
        </p:nvSpPr>
        <p:spPr>
          <a:xfrm>
            <a:off x="2295183" y="6337086"/>
            <a:ext cx="3896072" cy="256456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Attività a.s. 2015/16 prof.ssa Daniela Bonagura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093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10040471" y="6228417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4</a:t>
            </a:fld>
            <a:endParaRPr lang="it-IT"/>
          </a:p>
        </p:txBody>
      </p:sp>
      <p:grpSp>
        <p:nvGrpSpPr>
          <p:cNvPr id="7" name="Gruppo 6"/>
          <p:cNvGrpSpPr/>
          <p:nvPr/>
        </p:nvGrpSpPr>
        <p:grpSpPr>
          <a:xfrm>
            <a:off x="3663335" y="216406"/>
            <a:ext cx="5760720" cy="442800"/>
            <a:chOff x="411480" y="693762"/>
            <a:chExt cx="5760720" cy="442800"/>
          </a:xfrm>
          <a:scene3d>
            <a:camera prst="orthographicFront"/>
            <a:lightRig rig="flat" dir="t"/>
          </a:scene3d>
        </p:grpSpPr>
        <p:sp>
          <p:nvSpPr>
            <p:cNvPr id="8" name="Rettangolo arrotondato 7"/>
            <p:cNvSpPr/>
            <p:nvPr/>
          </p:nvSpPr>
          <p:spPr>
            <a:xfrm>
              <a:off x="411480" y="693762"/>
              <a:ext cx="5760720" cy="44280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tangolo 8"/>
            <p:cNvSpPr/>
            <p:nvPr/>
          </p:nvSpPr>
          <p:spPr>
            <a:xfrm>
              <a:off x="433096" y="715378"/>
              <a:ext cx="5717488" cy="3995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500" kern="1200" dirty="0"/>
                <a:t>PRIMO COLLABORATORE DEL DIRIGENTE SCOLASTICO</a:t>
              </a:r>
            </a:p>
          </p:txBody>
        </p:sp>
      </p:grpSp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xmlns="" val="2989594763"/>
              </p:ext>
            </p:extLst>
          </p:nvPr>
        </p:nvGraphicFramePr>
        <p:xfrm>
          <a:off x="2871247" y="720462"/>
          <a:ext cx="770485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Segnaposto piè di pagina 6"/>
          <p:cNvSpPr txBox="1">
            <a:spLocks/>
          </p:cNvSpPr>
          <p:nvPr/>
        </p:nvSpPr>
        <p:spPr>
          <a:xfrm>
            <a:off x="2295183" y="6337086"/>
            <a:ext cx="3896072" cy="256456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Attività a.s. 2015/16 prof.ssa Daniela Bonagura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99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726705" y="6340475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5</a:t>
            </a:fld>
            <a:endParaRPr lang="it-IT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xmlns="" val="3662142321"/>
              </p:ext>
            </p:extLst>
          </p:nvPr>
        </p:nvGraphicFramePr>
        <p:xfrm>
          <a:off x="2557481" y="832520"/>
          <a:ext cx="770485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uppo 7"/>
          <p:cNvGrpSpPr/>
          <p:nvPr/>
        </p:nvGrpSpPr>
        <p:grpSpPr>
          <a:xfrm>
            <a:off x="3493585" y="256456"/>
            <a:ext cx="5760720" cy="442800"/>
            <a:chOff x="411480" y="1374162"/>
            <a:chExt cx="5760720" cy="442800"/>
          </a:xfrm>
          <a:scene3d>
            <a:camera prst="orthographicFront"/>
            <a:lightRig rig="flat" dir="t"/>
          </a:scene3d>
        </p:grpSpPr>
        <p:sp>
          <p:nvSpPr>
            <p:cNvPr id="9" name="Rettangolo arrotondato 8"/>
            <p:cNvSpPr/>
            <p:nvPr/>
          </p:nvSpPr>
          <p:spPr>
            <a:xfrm>
              <a:off x="411480" y="1374162"/>
              <a:ext cx="5760720" cy="44280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tangolo 9"/>
            <p:cNvSpPr/>
            <p:nvPr/>
          </p:nvSpPr>
          <p:spPr>
            <a:xfrm>
              <a:off x="433096" y="1395778"/>
              <a:ext cx="5717488" cy="3995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500" kern="1200" dirty="0"/>
                <a:t>COORDINATORE DEL PLESSO KELLER</a:t>
              </a:r>
            </a:p>
          </p:txBody>
        </p:sp>
      </p:grpSp>
      <p:sp>
        <p:nvSpPr>
          <p:cNvPr id="11" name="Segnaposto piè di pagina 6"/>
          <p:cNvSpPr txBox="1">
            <a:spLocks/>
          </p:cNvSpPr>
          <p:nvPr/>
        </p:nvSpPr>
        <p:spPr>
          <a:xfrm>
            <a:off x="1981417" y="6449144"/>
            <a:ext cx="3896072" cy="256456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Attività a.s. 2015/16 prof.ssa Daniela Bonagura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28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10273553" y="6300134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6</a:t>
            </a:fld>
            <a:endParaRPr lang="it-IT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xmlns="" val="3652086257"/>
              </p:ext>
            </p:extLst>
          </p:nvPr>
        </p:nvGraphicFramePr>
        <p:xfrm>
          <a:off x="3104329" y="1541476"/>
          <a:ext cx="7704856" cy="338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po 7"/>
          <p:cNvGrpSpPr/>
          <p:nvPr/>
        </p:nvGrpSpPr>
        <p:grpSpPr>
          <a:xfrm>
            <a:off x="3968425" y="216115"/>
            <a:ext cx="5760720" cy="442800"/>
            <a:chOff x="411480" y="2054562"/>
            <a:chExt cx="5760720" cy="4428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9" name="Rettangolo arrotondato 8"/>
            <p:cNvSpPr/>
            <p:nvPr/>
          </p:nvSpPr>
          <p:spPr>
            <a:xfrm>
              <a:off x="411480" y="2054562"/>
              <a:ext cx="5760720" cy="442800"/>
            </a:xfrm>
            <a:prstGeom prst="roundRect">
              <a:avLst/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 dirty="0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11480" y="2054562"/>
              <a:ext cx="5717488" cy="399568"/>
            </a:xfrm>
            <a:prstGeom prst="rect">
              <a:avLst/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1500" kern="1200" dirty="0"/>
                <a:t>NUCLEO INTERNO di VALUTAZIONE</a:t>
              </a:r>
            </a:p>
          </p:txBody>
        </p:sp>
      </p:grpSp>
      <p:sp>
        <p:nvSpPr>
          <p:cNvPr id="11" name="Rettangolo 10"/>
          <p:cNvSpPr/>
          <p:nvPr/>
        </p:nvSpPr>
        <p:spPr>
          <a:xfrm>
            <a:off x="3968424" y="931217"/>
            <a:ext cx="6840761" cy="401662"/>
          </a:xfrm>
          <a:prstGeom prst="rect">
            <a:avLst/>
          </a:prstGeom>
          <a:solidFill>
            <a:srgbClr val="BDA86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Gruppo di lavoro sull’autovalutazione d’Istituto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7991907" y="1514871"/>
            <a:ext cx="2819527" cy="30929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8045987" y="1560567"/>
            <a:ext cx="259228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400" i="1" dirty="0"/>
              <a:t>Il quadro normativo</a:t>
            </a:r>
          </a:p>
          <a:p>
            <a:pPr lvl="0"/>
            <a:endParaRPr lang="it-IT" sz="1400" i="1" dirty="0"/>
          </a:p>
          <a:p>
            <a:pPr lvl="0"/>
            <a:r>
              <a:rPr lang="it-IT" sz="1400" i="1" dirty="0"/>
              <a:t>Le fonti di riferimento</a:t>
            </a:r>
          </a:p>
          <a:p>
            <a:pPr lvl="0"/>
            <a:endParaRPr lang="it-IT" sz="1400" i="1" dirty="0"/>
          </a:p>
          <a:p>
            <a:pPr lvl="0">
              <a:defRPr/>
            </a:pPr>
            <a:r>
              <a:rPr lang="it-IT" sz="1400" i="1" dirty="0"/>
              <a:t>Analisi della situazione di partenza dell’Istituto scolastico</a:t>
            </a:r>
          </a:p>
          <a:p>
            <a:pPr lvl="0">
              <a:defRPr/>
            </a:pPr>
            <a:endParaRPr lang="it-IT" sz="1400" i="1" dirty="0"/>
          </a:p>
          <a:p>
            <a:pPr lvl="0">
              <a:defRPr/>
            </a:pPr>
            <a:r>
              <a:rPr lang="it-IT" sz="1400" i="1" dirty="0"/>
              <a:t>Partecipazione degli organi collegiali</a:t>
            </a:r>
          </a:p>
          <a:p>
            <a:pPr lvl="0">
              <a:defRPr/>
            </a:pPr>
            <a:endParaRPr lang="it-IT" sz="1400" dirty="0"/>
          </a:p>
          <a:p>
            <a:pPr lvl="0">
              <a:defRPr/>
            </a:pPr>
            <a:r>
              <a:rPr lang="it-IT" sz="1400" dirty="0"/>
              <a:t>Confronto e discussione</a:t>
            </a:r>
          </a:p>
          <a:p>
            <a:pPr lvl="0">
              <a:defRPr/>
            </a:pPr>
            <a:endParaRPr lang="it-IT" sz="1400" dirty="0"/>
          </a:p>
          <a:p>
            <a:pPr lvl="0">
              <a:defRPr/>
            </a:pPr>
            <a:r>
              <a:rPr lang="it-IT" sz="1400" i="1" dirty="0"/>
              <a:t>Stesura dei documenti</a:t>
            </a:r>
            <a:endParaRPr lang="it-IT" sz="1400" dirty="0"/>
          </a:p>
          <a:p>
            <a:endParaRPr lang="it-IT" dirty="0"/>
          </a:p>
        </p:txBody>
      </p:sp>
      <p:sp>
        <p:nvSpPr>
          <p:cNvPr id="14" name="Segnaposto piè di pagina 6"/>
          <p:cNvSpPr txBox="1">
            <a:spLocks/>
          </p:cNvSpPr>
          <p:nvPr/>
        </p:nvSpPr>
        <p:spPr>
          <a:xfrm>
            <a:off x="2528265" y="6408803"/>
            <a:ext cx="3896072" cy="256456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Attività a.s. 2015/16 prof.ssa Daniela Bonagura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625788" y="5077762"/>
            <a:ext cx="672353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/>
              <a:t>“Il sistema nazionale di valutazione: priorità strategiche e strumenti”  </a:t>
            </a:r>
          </a:p>
          <a:p>
            <a:r>
              <a:rPr lang="it-IT" sz="1400" dirty="0"/>
              <a:t>“Dirigere scuole efficaci: riflessioni e proposte per gestire la Riforma. Il PTOF” </a:t>
            </a:r>
          </a:p>
          <a:p>
            <a:r>
              <a:rPr lang="it-IT" sz="1400" dirty="0"/>
              <a:t>“Approfondimento sul Piano di Miglioramento  (azione SNV)”</a:t>
            </a:r>
          </a:p>
          <a:p>
            <a:r>
              <a:rPr lang="it-IT" sz="1400" dirty="0"/>
              <a:t>“L’attuazione del Piano di Miglioramento”</a:t>
            </a:r>
          </a:p>
          <a:p>
            <a:r>
              <a:rPr lang="it-IT" sz="1400" dirty="0"/>
              <a:t>“Il Bilancio Sociale”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3101789" y="5154705"/>
            <a:ext cx="1541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Formazione:</a:t>
            </a:r>
          </a:p>
        </p:txBody>
      </p:sp>
    </p:spTree>
    <p:extLst>
      <p:ext uri="{BB962C8B-B14F-4D97-AF65-F5344CB8AC3E}">
        <p14:creationId xmlns:p14="http://schemas.microsoft.com/office/powerpoint/2010/main" xmlns="" val="270731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10031506" y="6228416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Segnaposto piè di pagina 6"/>
          <p:cNvSpPr txBox="1">
            <a:spLocks/>
          </p:cNvSpPr>
          <p:nvPr/>
        </p:nvSpPr>
        <p:spPr>
          <a:xfrm>
            <a:off x="2286218" y="6337085"/>
            <a:ext cx="3896072" cy="256456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Attività a.s. 2015/16 prof.ssa Daniela Bonagura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3654369" y="216405"/>
            <a:ext cx="6395065" cy="472320"/>
            <a:chOff x="411480" y="2760342"/>
            <a:chExt cx="5760720" cy="472320"/>
          </a:xfrm>
          <a:scene3d>
            <a:camera prst="orthographicFront"/>
            <a:lightRig rig="flat" dir="t"/>
          </a:scene3d>
        </p:grpSpPr>
        <p:sp>
          <p:nvSpPr>
            <p:cNvPr id="9" name="Rettangolo arrotondato 8"/>
            <p:cNvSpPr/>
            <p:nvPr/>
          </p:nvSpPr>
          <p:spPr>
            <a:xfrm>
              <a:off x="411480" y="2760342"/>
              <a:ext cx="5760720" cy="47232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tangolo 9"/>
            <p:cNvSpPr/>
            <p:nvPr/>
          </p:nvSpPr>
          <p:spPr>
            <a:xfrm>
              <a:off x="434537" y="2783399"/>
              <a:ext cx="5714606" cy="4262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1600" kern="1200" dirty="0"/>
                <a:t>COORDINATORE PER L’INCLUSIONE SCUOLA SECONDARIA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2862282" y="1224518"/>
            <a:ext cx="830774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it-IT" dirty="0"/>
              <a:t>Attività di raccordo per le attività dei plessi della scuola secondaria.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862282" y="1872589"/>
            <a:ext cx="8307742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Coordinamento nella fase iniziale dell’anno scolastico per gli aspetti organizzativo - didattici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862282" y="2736685"/>
            <a:ext cx="8307742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Incontro del GLHI del 15/12/2015 – Presentazione della programmazione d’Istituto 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862282" y="3600781"/>
            <a:ext cx="830774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it-IT" dirty="0"/>
              <a:t>Incontri dei gruppi di lavoro dei diversi plessi – componente docenti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862282" y="4176845"/>
            <a:ext cx="8307742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Accordo di programma comunale per l’inclusione scolastica e formativa dei bambini e alunni con Bisogni Educativi Speciali</a:t>
            </a:r>
          </a:p>
          <a:p>
            <a:pPr algn="ctr"/>
            <a:r>
              <a:rPr lang="it-IT" dirty="0"/>
              <a:t> 2016 – 2019</a:t>
            </a:r>
          </a:p>
          <a:p>
            <a:pPr algn="ctr"/>
            <a:r>
              <a:rPr lang="it-IT" dirty="0"/>
              <a:t>Incontri informativi e formativi a cura di </a:t>
            </a:r>
            <a:r>
              <a:rPr lang="it-IT" dirty="0" err="1"/>
              <a:t>UTS-nes</a:t>
            </a:r>
            <a:r>
              <a:rPr lang="it-IT" dirty="0"/>
              <a:t> e USR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62282" y="5472989"/>
            <a:ext cx="830774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it-IT" dirty="0"/>
              <a:t>Documentazione e prima informazione per la compilazione del PAI</a:t>
            </a:r>
          </a:p>
        </p:txBody>
      </p:sp>
    </p:spTree>
    <p:extLst>
      <p:ext uri="{BB962C8B-B14F-4D97-AF65-F5344CB8AC3E}">
        <p14:creationId xmlns:p14="http://schemas.microsoft.com/office/powerpoint/2010/main" xmlns="" val="1347321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861177" y="6228416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Segnaposto piè di pagina 6"/>
          <p:cNvSpPr txBox="1">
            <a:spLocks/>
          </p:cNvSpPr>
          <p:nvPr/>
        </p:nvSpPr>
        <p:spPr>
          <a:xfrm>
            <a:off x="2115889" y="6337085"/>
            <a:ext cx="3896072" cy="256456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Attività a.s. 2015/16 prof.ssa Daniela Bonagura</a:t>
            </a: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691953" y="1224517"/>
            <a:ext cx="7272808" cy="646331"/>
          </a:xfrm>
          <a:prstGeom prst="rect">
            <a:avLst/>
          </a:prstGeom>
          <a:solidFill>
            <a:srgbClr val="85B98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Formazione all’uso del software applicativo per la realizzazione dell’orario dei plessi della scuola secondaria</a:t>
            </a:r>
          </a:p>
        </p:txBody>
      </p:sp>
      <p:grpSp>
        <p:nvGrpSpPr>
          <p:cNvPr id="9" name="Gruppo 8"/>
          <p:cNvGrpSpPr/>
          <p:nvPr/>
        </p:nvGrpSpPr>
        <p:grpSpPr>
          <a:xfrm>
            <a:off x="3412033" y="432429"/>
            <a:ext cx="5760720" cy="472320"/>
            <a:chOff x="411480" y="3486102"/>
            <a:chExt cx="5760720" cy="472320"/>
          </a:xfrm>
          <a:scene3d>
            <a:camera prst="orthographicFront"/>
            <a:lightRig rig="flat" dir="t"/>
          </a:scene3d>
        </p:grpSpPr>
        <p:sp>
          <p:nvSpPr>
            <p:cNvPr id="10" name="Rettangolo arrotondato 9"/>
            <p:cNvSpPr/>
            <p:nvPr/>
          </p:nvSpPr>
          <p:spPr>
            <a:xfrm>
              <a:off x="411480" y="3486102"/>
              <a:ext cx="5760720" cy="472320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tangolo 10"/>
            <p:cNvSpPr/>
            <p:nvPr/>
          </p:nvSpPr>
          <p:spPr>
            <a:xfrm>
              <a:off x="434537" y="3509159"/>
              <a:ext cx="5714606" cy="4262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COMMISSIONE ORARIO</a:t>
              </a:r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2691953" y="2880701"/>
            <a:ext cx="7272808" cy="369332"/>
          </a:xfrm>
          <a:prstGeom prst="rect">
            <a:avLst/>
          </a:prstGeom>
          <a:solidFill>
            <a:srgbClr val="85B98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Orari provvisori Keller settembre 2015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691953" y="3456765"/>
            <a:ext cx="7272808" cy="369332"/>
          </a:xfrm>
          <a:prstGeom prst="rect">
            <a:avLst/>
          </a:prstGeom>
          <a:solidFill>
            <a:srgbClr val="85B98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Orario Keller definitivo I quadrimestre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691953" y="4104837"/>
            <a:ext cx="7272808" cy="369332"/>
          </a:xfrm>
          <a:prstGeom prst="rect">
            <a:avLst/>
          </a:prstGeom>
          <a:solidFill>
            <a:srgbClr val="85B98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Orario Keller integrato con i docenti di sostegno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691953" y="4680901"/>
            <a:ext cx="7272808" cy="369332"/>
          </a:xfrm>
          <a:prstGeom prst="rect">
            <a:avLst/>
          </a:prstGeom>
          <a:solidFill>
            <a:srgbClr val="85B98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Orario Keller definitivo II quadrimestre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691953" y="2016605"/>
            <a:ext cx="7272808" cy="646331"/>
          </a:xfrm>
          <a:prstGeom prst="rect">
            <a:avLst/>
          </a:prstGeom>
          <a:solidFill>
            <a:srgbClr val="85B98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Incontri del gruppo di lavoro per la condivisione dell’operatività del software</a:t>
            </a:r>
          </a:p>
        </p:txBody>
      </p:sp>
    </p:spTree>
    <p:extLst>
      <p:ext uri="{BB962C8B-B14F-4D97-AF65-F5344CB8AC3E}">
        <p14:creationId xmlns:p14="http://schemas.microsoft.com/office/powerpoint/2010/main" xmlns="" val="399449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tangolo arrotondato 34"/>
          <p:cNvSpPr/>
          <p:nvPr/>
        </p:nvSpPr>
        <p:spPr>
          <a:xfrm>
            <a:off x="6591556" y="4985002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arrotondato 33"/>
          <p:cNvSpPr/>
          <p:nvPr/>
        </p:nvSpPr>
        <p:spPr>
          <a:xfrm>
            <a:off x="2657255" y="4989598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arrotondato 32"/>
          <p:cNvSpPr/>
          <p:nvPr/>
        </p:nvSpPr>
        <p:spPr>
          <a:xfrm>
            <a:off x="6591556" y="3677857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arrotondato 31"/>
          <p:cNvSpPr/>
          <p:nvPr/>
        </p:nvSpPr>
        <p:spPr>
          <a:xfrm>
            <a:off x="2661835" y="3673575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arrotondato 30"/>
          <p:cNvSpPr/>
          <p:nvPr/>
        </p:nvSpPr>
        <p:spPr>
          <a:xfrm>
            <a:off x="6607279" y="2370712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arrotondato 29"/>
          <p:cNvSpPr/>
          <p:nvPr/>
        </p:nvSpPr>
        <p:spPr>
          <a:xfrm>
            <a:off x="2657255" y="2370712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arrotondato 28"/>
          <p:cNvSpPr/>
          <p:nvPr/>
        </p:nvSpPr>
        <p:spPr>
          <a:xfrm>
            <a:off x="6575833" y="1048856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Titolo 2"/>
          <p:cNvSpPr>
            <a:spLocks noGrp="1"/>
          </p:cNvSpPr>
          <p:nvPr>
            <p:ph type="title"/>
          </p:nvPr>
        </p:nvSpPr>
        <p:spPr>
          <a:xfrm>
            <a:off x="2241176" y="202922"/>
            <a:ext cx="7117977" cy="850106"/>
          </a:xfrm>
        </p:spPr>
        <p:txBody>
          <a:bodyPr/>
          <a:lstStyle/>
          <a:p>
            <a:r>
              <a:rPr lang="it-IT" dirty="0"/>
              <a:t>Formazione 2015/16</a:t>
            </a:r>
          </a:p>
        </p:txBody>
      </p:sp>
      <p:sp>
        <p:nvSpPr>
          <p:cNvPr id="8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1506288" y="6426733"/>
            <a:ext cx="3896072" cy="256456"/>
          </a:xfrm>
        </p:spPr>
        <p:txBody>
          <a:bodyPr/>
          <a:lstStyle/>
          <a:p>
            <a:pPr algn="l"/>
            <a:r>
              <a:rPr lang="it-IT" sz="800" dirty="0"/>
              <a:t>Attività </a:t>
            </a:r>
            <a:r>
              <a:rPr lang="it-IT" sz="800" dirty="0" err="1"/>
              <a:t>a.s.</a:t>
            </a:r>
            <a:r>
              <a:rPr lang="it-IT" sz="800" dirty="0"/>
              <a:t> 2015/16 prof.ssa Daniela Bonagura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2641532" y="1048857"/>
            <a:ext cx="3420662" cy="1024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641532" y="1048859"/>
            <a:ext cx="3429780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9/</a:t>
            </a:r>
            <a:r>
              <a:rPr lang="it-I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/2015 INDEX EDUCATION Italia S.r.l.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per la gestione dell’orario nell’istruzione secondaria - EDT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657255" y="2431922"/>
            <a:ext cx="3312368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30/10/2015 Lorenza Patriarca</a:t>
            </a:r>
            <a:r>
              <a:rPr lang="it-IT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IRASE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DIRIGERE SCUOLE EFFICACI</a:t>
            </a:r>
            <a:b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riflessioni e proposte </a:t>
            </a:r>
            <a:b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gestire la Riforma. Il PTOF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591556" y="2431922"/>
            <a:ext cx="3328091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20/11/2015 Marilena Capellino - IRASE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gestione della relazione nella scuola: l’importanza di ascoltare e sostenere le persone nel gruppo</a:t>
            </a:r>
            <a:r>
              <a:rPr lang="it-IT" sz="1400" dirty="0"/>
              <a:t>.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641532" y="5017682"/>
            <a:ext cx="3429780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15/2/2016 Associazione  N. </a:t>
            </a:r>
            <a:r>
              <a:rPr lang="it-I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Tommaseo</a:t>
            </a:r>
            <a:endParaRPr lang="it-IT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Approfondimento sul Piano di Miglioramento  (azione SNV)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6575833" y="1048859"/>
            <a:ext cx="3328091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22/10/2015  </a:t>
            </a:r>
            <a:r>
              <a:rPr lang="it-I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Obiss</a:t>
            </a:r>
            <a:endParaRPr lang="it-IT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scuola di qualità:                             Il bilancio sociale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6643283" y="3692568"/>
            <a:ext cx="324036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10/12/2015  USR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Conferenza di servizio: presentazione unità di supporto dell’Ufficio Scolastico Regionale 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2657255" y="3679390"/>
            <a:ext cx="3296645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10/11/2015  USR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Conferenza di servizio:                      Progetto Io Conto</a:t>
            </a:r>
            <a:r>
              <a:rPr lang="it-IT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6591556" y="4985002"/>
            <a:ext cx="3501040" cy="113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18/2/2016  Maria Re </a:t>
            </a:r>
            <a:r>
              <a:rPr lang="it-I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UTS-Nes</a:t>
            </a:r>
            <a:endParaRPr lang="it-IT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Accordo di programma comunale per l’inclusione scolastica e formativa dei bambini e alunni con Bisogni Educativi Speciali</a:t>
            </a:r>
          </a:p>
        </p:txBody>
      </p:sp>
      <p:sp>
        <p:nvSpPr>
          <p:cNvPr id="47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861177" y="6228416"/>
            <a:ext cx="762000" cy="365125"/>
          </a:xfrm>
        </p:spPr>
        <p:txBody>
          <a:bodyPr/>
          <a:lstStyle/>
          <a:p>
            <a:fld id="{01D856B9-36D1-4333-A49B-8AD1340F2D23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5993956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945</TotalTime>
  <Words>812</Words>
  <Application>Microsoft Office PowerPoint</Application>
  <PresentationFormat>Personalizzato</PresentationFormat>
  <Paragraphs>163</Paragraphs>
  <Slides>10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Filo</vt:lpstr>
      <vt:lpstr>Relazione finale  sull’attività svolta  a.s. 2015/16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Formazione 2015/16</vt:lpstr>
      <vt:lpstr>Formazione 2015/16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gestione della relazione nella scuola: l’importanza di ascoltare e sostenere le persone nel gruppo. Capacity building e analisi degli “incidenti” nella scuola.  Bibliografia e riferimenti.</dc:title>
  <dc:creator>marilena capellino</dc:creator>
  <cp:lastModifiedBy>utente</cp:lastModifiedBy>
  <cp:revision>82</cp:revision>
  <dcterms:created xsi:type="dcterms:W3CDTF">2015-11-16T16:24:56Z</dcterms:created>
  <dcterms:modified xsi:type="dcterms:W3CDTF">2016-07-01T08:57:28Z</dcterms:modified>
</cp:coreProperties>
</file>