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03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65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5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42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8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89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9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08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6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34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0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0623-D001-4E15-9C9C-F27A217F7AB1}" type="datetimeFigureOut">
              <a:rPr lang="it-IT" smtClean="0"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0718-0922-4589-A8F2-C31B24C04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77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a.pinna@istruzione.it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ariagrazia@tomaciello@aslcn1.it" TargetMode="External"/><Relationship Id="rId5" Type="http://schemas.openxmlformats.org/officeDocument/2006/relationships/hyperlink" Target="mailto:simonetta.lingua@dors.it" TargetMode="External"/><Relationship Id="rId4" Type="http://schemas.openxmlformats.org/officeDocument/2006/relationships/hyperlink" Target="mailto:sostegnotorino@istruzion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7" descr="cartinaPiemont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49275"/>
            <a:ext cx="40386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6" name="Line 11"/>
          <p:cNvSpPr>
            <a:spLocks noChangeShapeType="1"/>
          </p:cNvSpPr>
          <p:nvPr/>
        </p:nvSpPr>
        <p:spPr bwMode="auto">
          <a:xfrm>
            <a:off x="2411413" y="2060575"/>
            <a:ext cx="1439862" cy="1193801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09" name="Line 16"/>
          <p:cNvSpPr>
            <a:spLocks noChangeShapeType="1"/>
          </p:cNvSpPr>
          <p:nvPr/>
        </p:nvSpPr>
        <p:spPr bwMode="auto">
          <a:xfrm>
            <a:off x="2575707" y="3465513"/>
            <a:ext cx="978025" cy="10795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6" name="Line 23"/>
          <p:cNvSpPr>
            <a:spLocks noChangeShapeType="1"/>
          </p:cNvSpPr>
          <p:nvPr/>
        </p:nvSpPr>
        <p:spPr bwMode="auto">
          <a:xfrm flipH="1">
            <a:off x="5076825" y="3500438"/>
            <a:ext cx="18002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7" name="Line 24"/>
          <p:cNvSpPr>
            <a:spLocks noChangeShapeType="1"/>
          </p:cNvSpPr>
          <p:nvPr/>
        </p:nvSpPr>
        <p:spPr bwMode="auto">
          <a:xfrm flipH="1" flipV="1">
            <a:off x="3779838" y="5013325"/>
            <a:ext cx="1439862" cy="2873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8" name="Line 25"/>
          <p:cNvSpPr>
            <a:spLocks noChangeShapeType="1"/>
          </p:cNvSpPr>
          <p:nvPr/>
        </p:nvSpPr>
        <p:spPr bwMode="auto">
          <a:xfrm flipH="1" flipV="1">
            <a:off x="5178312" y="1916112"/>
            <a:ext cx="1295400" cy="1444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360363" y="0"/>
            <a:ext cx="89646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200" dirty="0" smtClean="0">
                <a:solidFill>
                  <a:srgbClr val="FF6600"/>
                </a:solidFill>
                <a:latin typeface="HelveticaNeueLT Std" pitchFamily="34" charset="0"/>
              </a:rPr>
              <a:t>Rete </a:t>
            </a:r>
            <a:r>
              <a:rPr lang="it-IT" altLang="it-IT" sz="2200" dirty="0">
                <a:solidFill>
                  <a:srgbClr val="FF6600"/>
                </a:solidFill>
                <a:latin typeface="HelveticaNeueLT Std" pitchFamily="34" charset="0"/>
              </a:rPr>
              <a:t>regionale delle scuole che promuovono </a:t>
            </a:r>
            <a:r>
              <a:rPr lang="it-IT" altLang="it-IT" sz="2200" dirty="0" smtClean="0">
                <a:solidFill>
                  <a:srgbClr val="FF6600"/>
                </a:solidFill>
                <a:latin typeface="HelveticaNeueLT Std" pitchFamily="34" charset="0"/>
              </a:rPr>
              <a:t>salute : riferimenti.</a:t>
            </a:r>
            <a:endParaRPr lang="it-IT" altLang="it-IT" sz="2200" dirty="0">
              <a:solidFill>
                <a:srgbClr val="FF6600"/>
              </a:solidFill>
              <a:latin typeface="HelveticaNeueLT Std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450013" y="1052736"/>
            <a:ext cx="2514475" cy="1223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</a:rPr>
              <a:t>Scuola Capofila </a:t>
            </a:r>
            <a:r>
              <a:rPr lang="it-IT" sz="1100" dirty="0" smtClean="0">
                <a:solidFill>
                  <a:schemeClr val="tx1"/>
                </a:solidFill>
              </a:rPr>
              <a:t>:  da confermare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err="1" smtClean="0">
                <a:solidFill>
                  <a:schemeClr val="tx1"/>
                </a:solidFill>
              </a:rPr>
              <a:t>Ref</a:t>
            </a:r>
            <a:r>
              <a:rPr lang="it-IT" sz="1100" dirty="0">
                <a:solidFill>
                  <a:schemeClr val="tx1"/>
                </a:solidFill>
              </a:rPr>
              <a:t>. UST : 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Angela Fossati (VC)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Gabriella Colla (NO)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Monica </a:t>
            </a:r>
            <a:r>
              <a:rPr lang="it-IT" sz="1100" dirty="0" err="1" smtClean="0">
                <a:solidFill>
                  <a:schemeClr val="tx1"/>
                </a:solidFill>
              </a:rPr>
              <a:t>Pisu</a:t>
            </a:r>
            <a:r>
              <a:rPr lang="it-IT" sz="1100" dirty="0" smtClean="0">
                <a:solidFill>
                  <a:schemeClr val="tx1"/>
                </a:solidFill>
              </a:rPr>
              <a:t>  (BI)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ASL </a:t>
            </a:r>
            <a:r>
              <a:rPr lang="it-IT" sz="1100" dirty="0">
                <a:solidFill>
                  <a:schemeClr val="tx1"/>
                </a:solidFill>
              </a:rPr>
              <a:t>:  </a:t>
            </a:r>
            <a:r>
              <a:rPr lang="it-IT" sz="1100" dirty="0" smtClean="0">
                <a:solidFill>
                  <a:schemeClr val="tx1"/>
                </a:solidFill>
              </a:rPr>
              <a:t>Raffaella  </a:t>
            </a:r>
            <a:r>
              <a:rPr lang="it-IT" sz="1100" dirty="0" err="1" smtClean="0">
                <a:solidFill>
                  <a:schemeClr val="tx1"/>
                </a:solidFill>
              </a:rPr>
              <a:t>Scaccioni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endParaRPr lang="it-IT" sz="1100" dirty="0"/>
          </a:p>
        </p:txBody>
      </p:sp>
      <p:sp>
        <p:nvSpPr>
          <p:cNvPr id="24" name="Rettangolo 23"/>
          <p:cNvSpPr/>
          <p:nvPr/>
        </p:nvSpPr>
        <p:spPr>
          <a:xfrm>
            <a:off x="6492779" y="3171143"/>
            <a:ext cx="2514475" cy="1223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</a:rPr>
              <a:t>Scuola Capofila </a:t>
            </a:r>
            <a:r>
              <a:rPr lang="it-IT" sz="1100" dirty="0" smtClean="0">
                <a:solidFill>
                  <a:schemeClr val="tx1"/>
                </a:solidFill>
              </a:rPr>
              <a:t>:  da confermare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err="1" smtClean="0">
                <a:solidFill>
                  <a:schemeClr val="tx1"/>
                </a:solidFill>
              </a:rPr>
              <a:t>Ref</a:t>
            </a:r>
            <a:r>
              <a:rPr lang="it-IT" sz="1100" dirty="0">
                <a:solidFill>
                  <a:schemeClr val="tx1"/>
                </a:solidFill>
              </a:rPr>
              <a:t>. UST : 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Martina </a:t>
            </a:r>
            <a:r>
              <a:rPr lang="it-IT" sz="1100" dirty="0" err="1" smtClean="0">
                <a:solidFill>
                  <a:schemeClr val="tx1"/>
                </a:solidFill>
              </a:rPr>
              <a:t>Gado</a:t>
            </a:r>
            <a:r>
              <a:rPr lang="it-IT" sz="1100" dirty="0" smtClean="0">
                <a:solidFill>
                  <a:schemeClr val="tx1"/>
                </a:solidFill>
              </a:rPr>
              <a:t> (AT)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Marina Ferrando (AL)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ASL </a:t>
            </a:r>
            <a:r>
              <a:rPr lang="it-IT" sz="1100" dirty="0">
                <a:solidFill>
                  <a:schemeClr val="tx1"/>
                </a:solidFill>
              </a:rPr>
              <a:t>: </a:t>
            </a:r>
            <a:r>
              <a:rPr lang="it-IT" sz="1100" dirty="0" smtClean="0">
                <a:solidFill>
                  <a:schemeClr val="tx1"/>
                </a:solidFill>
              </a:rPr>
              <a:t>Mauro </a:t>
            </a:r>
            <a:r>
              <a:rPr lang="it-IT" sz="1100" dirty="0" err="1" smtClean="0">
                <a:solidFill>
                  <a:schemeClr val="tx1"/>
                </a:solidFill>
              </a:rPr>
              <a:t>Brusa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67723" y="2471055"/>
            <a:ext cx="2514475" cy="1223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</a:rPr>
              <a:t>Scuola Capofila :</a:t>
            </a:r>
          </a:p>
          <a:p>
            <a:r>
              <a:rPr lang="it-IT" sz="1100" dirty="0">
                <a:solidFill>
                  <a:schemeClr val="tx1"/>
                </a:solidFill>
              </a:rPr>
              <a:t> IC </a:t>
            </a:r>
            <a:r>
              <a:rPr lang="it-IT" sz="1100" dirty="0" err="1" smtClean="0">
                <a:solidFill>
                  <a:schemeClr val="tx1"/>
                </a:solidFill>
              </a:rPr>
              <a:t>M.L.King</a:t>
            </a:r>
            <a:r>
              <a:rPr lang="it-IT" sz="1100" dirty="0" smtClean="0">
                <a:solidFill>
                  <a:schemeClr val="tx1"/>
                </a:solidFill>
              </a:rPr>
              <a:t> – Grugliasco</a:t>
            </a:r>
          </a:p>
          <a:p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smtClean="0">
                <a:solidFill>
                  <a:schemeClr val="tx1"/>
                </a:solidFill>
              </a:rPr>
              <a:t> DS  Elena </a:t>
            </a:r>
            <a:r>
              <a:rPr lang="it-IT" sz="1100" dirty="0" err="1" smtClean="0">
                <a:solidFill>
                  <a:schemeClr val="tx1"/>
                </a:solidFill>
              </a:rPr>
              <a:t>Sorrisio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err="1">
                <a:solidFill>
                  <a:schemeClr val="tx1"/>
                </a:solidFill>
              </a:rPr>
              <a:t>Ref</a:t>
            </a:r>
            <a:r>
              <a:rPr lang="it-IT" sz="1100" dirty="0">
                <a:solidFill>
                  <a:schemeClr val="tx1"/>
                </a:solidFill>
              </a:rPr>
              <a:t>. UST : </a:t>
            </a:r>
            <a:r>
              <a:rPr lang="it-IT" sz="1100" dirty="0" smtClean="0">
                <a:solidFill>
                  <a:schemeClr val="tx1"/>
                </a:solidFill>
              </a:rPr>
              <a:t>Sara Coccolo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ASL </a:t>
            </a:r>
            <a:r>
              <a:rPr lang="it-IT" sz="1100" dirty="0">
                <a:solidFill>
                  <a:schemeClr val="tx1"/>
                </a:solidFill>
              </a:rPr>
              <a:t>: </a:t>
            </a:r>
            <a:r>
              <a:rPr lang="it-IT" sz="1100" dirty="0" smtClean="0">
                <a:solidFill>
                  <a:schemeClr val="tx1"/>
                </a:solidFill>
              </a:rPr>
              <a:t> Giorgio </a:t>
            </a:r>
            <a:r>
              <a:rPr lang="it-IT" sz="1100" dirty="0" err="1" smtClean="0">
                <a:solidFill>
                  <a:schemeClr val="tx1"/>
                </a:solidFill>
              </a:rPr>
              <a:t>Bellan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endParaRPr lang="it-IT" sz="1100" dirty="0"/>
          </a:p>
        </p:txBody>
      </p:sp>
      <p:sp>
        <p:nvSpPr>
          <p:cNvPr id="26" name="Rettangolo 25"/>
          <p:cNvSpPr/>
          <p:nvPr/>
        </p:nvSpPr>
        <p:spPr>
          <a:xfrm>
            <a:off x="329333" y="836836"/>
            <a:ext cx="2514475" cy="1223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 smtClean="0">
                <a:solidFill>
                  <a:schemeClr val="tx1"/>
                </a:solidFill>
              </a:rPr>
              <a:t>Scuola Capofila :</a:t>
            </a:r>
          </a:p>
          <a:p>
            <a:r>
              <a:rPr lang="it-IT" sz="1200" dirty="0" smtClean="0">
                <a:solidFill>
                  <a:schemeClr val="tx1"/>
                </a:solidFill>
              </a:rPr>
              <a:t> IC  </a:t>
            </a:r>
            <a:r>
              <a:rPr lang="it-IT" sz="1200" dirty="0" err="1" smtClean="0">
                <a:solidFill>
                  <a:schemeClr val="tx1"/>
                </a:solidFill>
              </a:rPr>
              <a:t>Tommaseo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dirty="0" smtClean="0">
                <a:solidFill>
                  <a:schemeClr val="tx1"/>
                </a:solidFill>
              </a:rPr>
              <a:t>- </a:t>
            </a:r>
            <a:r>
              <a:rPr lang="it-IT" sz="1200" dirty="0" smtClean="0">
                <a:solidFill>
                  <a:schemeClr val="tx1"/>
                </a:solidFill>
              </a:rPr>
              <a:t>DS  Lorenza Patriarca</a:t>
            </a:r>
          </a:p>
          <a:p>
            <a:r>
              <a:rPr lang="it-IT" sz="1200" dirty="0" err="1" smtClean="0">
                <a:solidFill>
                  <a:schemeClr val="tx1"/>
                </a:solidFill>
              </a:rPr>
              <a:t>Ref</a:t>
            </a:r>
            <a:r>
              <a:rPr lang="it-IT" sz="1200" dirty="0" smtClean="0">
                <a:solidFill>
                  <a:schemeClr val="tx1"/>
                </a:solidFill>
              </a:rPr>
              <a:t>. UST : Annamaria Capra</a:t>
            </a:r>
          </a:p>
          <a:p>
            <a:r>
              <a:rPr lang="it-IT" sz="1200" dirty="0" smtClean="0">
                <a:solidFill>
                  <a:schemeClr val="tx1"/>
                </a:solidFill>
              </a:rPr>
              <a:t>ASL :  Rosa D’Ambrosio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5268362" y="5013325"/>
            <a:ext cx="2760022" cy="1223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</a:rPr>
              <a:t>Scuola Capofila : 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ITC  BONELLI  -  Cuneo  - DS  </a:t>
            </a:r>
            <a:r>
              <a:rPr lang="it-IT" sz="1100" dirty="0">
                <a:solidFill>
                  <a:schemeClr val="tx1"/>
                </a:solidFill>
              </a:rPr>
              <a:t>Paolo </a:t>
            </a:r>
            <a:r>
              <a:rPr lang="it-IT" sz="1100" dirty="0" smtClean="0">
                <a:solidFill>
                  <a:schemeClr val="tx1"/>
                </a:solidFill>
              </a:rPr>
              <a:t>Romeo</a:t>
            </a:r>
          </a:p>
          <a:p>
            <a:r>
              <a:rPr lang="it-IT" sz="1100" dirty="0" err="1" smtClean="0">
                <a:solidFill>
                  <a:schemeClr val="tx1"/>
                </a:solidFill>
              </a:rPr>
              <a:t>Ref</a:t>
            </a:r>
            <a:r>
              <a:rPr lang="it-IT" sz="1100" dirty="0" smtClean="0">
                <a:solidFill>
                  <a:schemeClr val="tx1"/>
                </a:solidFill>
              </a:rPr>
              <a:t>. Salute UST : Marcello Strizzi</a:t>
            </a:r>
          </a:p>
          <a:p>
            <a:r>
              <a:rPr lang="it-IT" sz="1100" dirty="0" err="1" smtClean="0">
                <a:solidFill>
                  <a:schemeClr val="tx1"/>
                </a:solidFill>
              </a:rPr>
              <a:t>Repes</a:t>
            </a:r>
            <a:r>
              <a:rPr lang="it-IT" sz="1100" dirty="0" smtClean="0">
                <a:solidFill>
                  <a:schemeClr val="tx1"/>
                </a:solidFill>
              </a:rPr>
              <a:t> ASLCN1 : Maria Grazia Tomaciello</a:t>
            </a:r>
            <a:endParaRPr lang="it-IT" sz="1100" dirty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67723" y="4077072"/>
            <a:ext cx="2776085" cy="27491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>
                <a:solidFill>
                  <a:schemeClr val="tx1"/>
                </a:solidFill>
              </a:rPr>
              <a:t>Gruppo di lavoro del GTR</a:t>
            </a:r>
          </a:p>
          <a:p>
            <a:r>
              <a:rPr lang="it-IT" sz="1400" dirty="0">
                <a:solidFill>
                  <a:schemeClr val="tx1"/>
                </a:solidFill>
              </a:rPr>
              <a:t>(</a:t>
            </a:r>
            <a:r>
              <a:rPr lang="it-IT" sz="1100" dirty="0" smtClean="0">
                <a:solidFill>
                  <a:schemeClr val="tx1"/>
                </a:solidFill>
              </a:rPr>
              <a:t>Gruppo Tecnico Regionale)</a:t>
            </a:r>
          </a:p>
          <a:p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 </a:t>
            </a:r>
            <a:r>
              <a:rPr lang="it-IT" sz="1100" dirty="0" err="1" smtClean="0">
                <a:solidFill>
                  <a:schemeClr val="tx1"/>
                </a:solidFill>
              </a:rPr>
              <a:t>Ref</a:t>
            </a:r>
            <a:r>
              <a:rPr lang="it-IT" sz="1100" dirty="0" smtClean="0">
                <a:solidFill>
                  <a:schemeClr val="tx1"/>
                </a:solidFill>
              </a:rPr>
              <a:t> Salute USR  : Daniela  Pinna  </a:t>
            </a:r>
          </a:p>
          <a:p>
            <a:r>
              <a:rPr lang="it-IT" sz="1100" dirty="0" smtClean="0">
                <a:solidFill>
                  <a:schemeClr val="tx1"/>
                </a:solidFill>
                <a:hlinkClick r:id="rId3"/>
              </a:rPr>
              <a:t>daniela.pinna@istruzione.it</a:t>
            </a:r>
            <a:r>
              <a:rPr lang="it-IT" sz="1100" dirty="0" smtClean="0">
                <a:solidFill>
                  <a:schemeClr val="tx1"/>
                </a:solidFill>
              </a:rPr>
              <a:t> 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0115163625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 smtClean="0">
                <a:solidFill>
                  <a:schemeClr val="tx1"/>
                </a:solidFill>
              </a:rPr>
              <a:t>Ref</a:t>
            </a:r>
            <a:r>
              <a:rPr lang="it-IT" sz="1100" dirty="0">
                <a:solidFill>
                  <a:schemeClr val="tx1"/>
                </a:solidFill>
              </a:rPr>
              <a:t>. UST : Sara </a:t>
            </a:r>
            <a:r>
              <a:rPr lang="it-IT" sz="1100" dirty="0" smtClean="0">
                <a:solidFill>
                  <a:schemeClr val="tx1"/>
                </a:solidFill>
              </a:rPr>
              <a:t>Coccolo  Annamaria Capra</a:t>
            </a:r>
          </a:p>
          <a:p>
            <a:r>
              <a:rPr lang="it-IT" sz="1100" dirty="0" smtClean="0">
                <a:solidFill>
                  <a:schemeClr val="tx1"/>
                </a:solidFill>
                <a:hlinkClick r:id="rId4"/>
              </a:rPr>
              <a:t>sostegnotorino@istruzione.it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err="1" smtClean="0">
                <a:solidFill>
                  <a:schemeClr val="tx1"/>
                </a:solidFill>
              </a:rPr>
              <a:t>Dors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smtClean="0">
                <a:solidFill>
                  <a:schemeClr val="tx1"/>
                </a:solidFill>
              </a:rPr>
              <a:t>: Simonetta Lingua </a:t>
            </a:r>
          </a:p>
          <a:p>
            <a:r>
              <a:rPr lang="it-IT" sz="1100" dirty="0" smtClean="0">
                <a:solidFill>
                  <a:schemeClr val="tx1"/>
                </a:solidFill>
                <a:hlinkClick r:id="rId5"/>
              </a:rPr>
              <a:t>simonetta.lingua@dors.it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Elena Coffano</a:t>
            </a:r>
          </a:p>
          <a:p>
            <a:r>
              <a:rPr lang="it-IT" sz="1100" dirty="0">
                <a:solidFill>
                  <a:schemeClr val="tx1"/>
                </a:solidFill>
              </a:rPr>
              <a:t>e</a:t>
            </a:r>
            <a:r>
              <a:rPr lang="it-IT" sz="1100" dirty="0" smtClean="0">
                <a:solidFill>
                  <a:schemeClr val="tx1"/>
                </a:solidFill>
              </a:rPr>
              <a:t>lena.coffano@dors.it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ASL : Maria Grazia Tomaciello</a:t>
            </a:r>
          </a:p>
          <a:p>
            <a:r>
              <a:rPr lang="it-IT" sz="1100" dirty="0" smtClean="0">
                <a:solidFill>
                  <a:schemeClr val="tx1"/>
                </a:solidFill>
                <a:hlinkClick r:id="rId6"/>
              </a:rPr>
              <a:t>mariagrazia@tomaciello@aslcn1.it</a:t>
            </a:r>
            <a:endParaRPr lang="it-IT" dirty="0">
              <a:solidFill>
                <a:schemeClr val="tx1"/>
              </a:solidFill>
            </a:endParaRPr>
          </a:p>
          <a:p>
            <a:endParaRPr lang="it-IT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170</Words>
  <Application>Microsoft Office PowerPoint</Application>
  <PresentationFormat>Presentazione su schermo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Administrator</cp:lastModifiedBy>
  <cp:revision>5</cp:revision>
  <dcterms:created xsi:type="dcterms:W3CDTF">2014-11-20T15:34:00Z</dcterms:created>
  <dcterms:modified xsi:type="dcterms:W3CDTF">2014-11-21T11:22:03Z</dcterms:modified>
</cp:coreProperties>
</file>